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2.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3.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4.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5.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notesSlides/notesSlide6.xml" ContentType="application/vnd.openxmlformats-officedocument.presentationml.notesSlide+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notesSlides/notesSlide7.xml" ContentType="application/vnd.openxmlformats-officedocument.presentationml.notesSlide+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notesSlides/notesSlide8.xml" ContentType="application/vnd.openxmlformats-officedocument.presentationml.notesSlide+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notesSlides/notesSlide9.xml" ContentType="application/vnd.openxmlformats-officedocument.presentationml.notesSlide+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notesSlides/notesSlide10.xml" ContentType="application/vnd.openxmlformats-officedocument.presentationml.notesSlide+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notesSlides/notesSlide1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notesSlides/notesSlide12.xml" ContentType="application/vnd.openxmlformats-officedocument.presentationml.notesSlide+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notesSlides/notesSlide14.xml" ContentType="application/vnd.openxmlformats-officedocument.presentationml.notesSlide+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notesSlides/notesSlide15.xml" ContentType="application/vnd.openxmlformats-officedocument.presentationml.notesSlide+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notesSlides/notesSlide16.xml" ContentType="application/vnd.openxmlformats-officedocument.presentationml.notesSlide+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notesSlides/notesSlide17.xml" ContentType="application/vnd.openxmlformats-officedocument.presentationml.notesSlide+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notesSlides/notesSlide18.xml" ContentType="application/vnd.openxmlformats-officedocument.presentationml.notesSlide+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notesSlides/notesSlide19.xml" ContentType="application/vnd.openxmlformats-officedocument.presentationml.notesSlide+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notesSlides/notesSlide20.xml" ContentType="application/vnd.openxmlformats-officedocument.presentationml.notesSlide+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notesSlides/notesSlide21.xml" ContentType="application/vnd.openxmlformats-officedocument.presentationml.notesSlide+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4" r:id="rId5"/>
  </p:sldMasterIdLst>
  <p:notesMasterIdLst>
    <p:notesMasterId r:id="rId42"/>
  </p:notesMasterIdLst>
  <p:sldIdLst>
    <p:sldId id="256" r:id="rId6"/>
    <p:sldId id="302" r:id="rId7"/>
    <p:sldId id="301" r:id="rId8"/>
    <p:sldId id="289" r:id="rId9"/>
    <p:sldId id="295" r:id="rId10"/>
    <p:sldId id="291" r:id="rId11"/>
    <p:sldId id="292" r:id="rId12"/>
    <p:sldId id="267" r:id="rId13"/>
    <p:sldId id="299" r:id="rId14"/>
    <p:sldId id="260" r:id="rId15"/>
    <p:sldId id="293" r:id="rId16"/>
    <p:sldId id="313" r:id="rId17"/>
    <p:sldId id="314" r:id="rId18"/>
    <p:sldId id="296" r:id="rId19"/>
    <p:sldId id="268" r:id="rId20"/>
    <p:sldId id="288" r:id="rId21"/>
    <p:sldId id="272" r:id="rId22"/>
    <p:sldId id="273" r:id="rId23"/>
    <p:sldId id="278" r:id="rId24"/>
    <p:sldId id="298" r:id="rId25"/>
    <p:sldId id="264" r:id="rId26"/>
    <p:sldId id="263" r:id="rId27"/>
    <p:sldId id="277" r:id="rId28"/>
    <p:sldId id="276" r:id="rId29"/>
    <p:sldId id="309" r:id="rId30"/>
    <p:sldId id="310" r:id="rId31"/>
    <p:sldId id="266" r:id="rId32"/>
    <p:sldId id="271" r:id="rId33"/>
    <p:sldId id="312" r:id="rId34"/>
    <p:sldId id="269" r:id="rId35"/>
    <p:sldId id="275" r:id="rId36"/>
    <p:sldId id="285" r:id="rId37"/>
    <p:sldId id="265" r:id="rId38"/>
    <p:sldId id="262" r:id="rId39"/>
    <p:sldId id="259" r:id="rId40"/>
    <p:sldId id="294" r:id="rId41"/>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208">
          <p15:clr>
            <a:srgbClr val="A4A3A4"/>
          </p15:clr>
        </p15:guide>
        <p15:guide id="2" pos="379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vans, Jessica (MCCSS)" initials="" lastIdx="30" clrIdx="0"/>
  <p:cmAuthor id="2" name="Michailidis, Emily (MCCSS)" initials="" lastIdx="8" clrIdx="1"/>
  <p:cmAuthor id="3" name="Mehta, Sakshi (MCCSS)" initials="" lastIdx="2" clrIdx="2"/>
  <p:cmAuthor id="4" name="MacKillop, Agnes (MCCSS)" initials="" lastIdx="7" clrIdx="3"/>
  <p:cmAuthor id="5" name="Podpallock, Valerie (MCCSS)" initials="" lastIdx="3" clrIdx="4"/>
  <p:cmAuthor id="6" name="Unknown User1" initials="Unknown User1" lastIdx="10" clrIdx="5"/>
  <p:cmAuthor id="7" name="MacInnes, Lynda (MCCSS)" initials="" lastIdx="2" clrIdx="6"/>
  <p:cmAuthor id="8" name="Longlade, Patricia (MCCSS)" initials="" lastIdx="20" clrIdx="7"/>
  <p:cmAuthor id="9" name="Park, Katya (MCCSS)" initials="" lastIdx="27" clrIdx="8"/>
  <p:cmAuthor id="10" name="Lange, Susanne (MCCSS)" initials="" lastIdx="17" clrIdx="9"/>
  <p:cmAuthor id="11" name="Coveyduck, Allan (MCCSS)" initials="" lastIdx="21" clrIdx="10"/>
  <p:cmAuthor id="12" name="Schizkoske, Maureen (MCCSS)" initials="" lastIdx="6" clrIdx="11"/>
  <p:cmAuthor id="13" name="Wang, Ying (MCCSS)" initials="" lastIdx="4" clrIdx="1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BF7"/>
    <a:srgbClr val="1D4D5D"/>
    <a:srgbClr val="215869"/>
    <a:srgbClr val="7F3C06"/>
    <a:srgbClr val="225E6D"/>
    <a:srgbClr val="276B7D"/>
    <a:srgbClr val="2A7286"/>
    <a:srgbClr val="2D7A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4" d="100"/>
          <a:sy n="94" d="100"/>
        </p:scale>
        <p:origin x="182" y="86"/>
      </p:cViewPr>
      <p:guideLst>
        <p:guide orient="horz" pos="2208"/>
        <p:guide pos="379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858647-44DA-4EA7-9F70-D6DFC63556DD}"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en-US"/>
        </a:p>
      </dgm:t>
    </dgm:pt>
    <dgm:pt modelId="{4CC6785B-B71C-4798-8E42-630BB7E05D21}">
      <dgm:prSet phldrT="[Text]" custT="1"/>
      <dgm:spPr>
        <a:solidFill>
          <a:schemeClr val="accent5">
            <a:lumMod val="20000"/>
            <a:lumOff val="80000"/>
          </a:schemeClr>
        </a:solidFill>
        <a:ln w="28575">
          <a:noFill/>
        </a:ln>
      </dgm:spPr>
      <dgm:t>
        <a:bodyPr/>
        <a:lstStyle/>
        <a:p>
          <a:endParaRPr lang="en-US" sz="1800" b="1" dirty="0">
            <a:solidFill>
              <a:schemeClr val="accent5">
                <a:lumMod val="50000"/>
              </a:schemeClr>
            </a:solidFill>
          </a:endParaRPr>
        </a:p>
        <a:p>
          <a:endParaRPr lang="en-US" sz="1800" b="1" dirty="0">
            <a:solidFill>
              <a:schemeClr val="accent5">
                <a:lumMod val="50000"/>
              </a:schemeClr>
            </a:solidFill>
          </a:endParaRPr>
        </a:p>
        <a:p>
          <a:r>
            <a:rPr lang="en-US" sz="2800" b="1" dirty="0" err="1">
              <a:solidFill>
                <a:srgbClr val="1D4D5D"/>
              </a:solidFill>
            </a:rPr>
            <a:t>Vous</a:t>
          </a:r>
          <a:endParaRPr lang="en-US" sz="2800" dirty="0">
            <a:solidFill>
              <a:srgbClr val="1D4D5D"/>
            </a:solidFill>
          </a:endParaRPr>
        </a:p>
      </dgm:t>
    </dgm:pt>
    <dgm:pt modelId="{2A5AB43F-8F8F-414B-B756-8435B20DF3D0}" type="parTrans" cxnId="{C092EAB6-EBAD-402D-8116-8E02EAFC19D6}">
      <dgm:prSet/>
      <dgm:spPr/>
      <dgm:t>
        <a:bodyPr/>
        <a:lstStyle/>
        <a:p>
          <a:endParaRPr lang="en-US"/>
        </a:p>
      </dgm:t>
    </dgm:pt>
    <dgm:pt modelId="{9A2CB0C0-A75B-4C25-A3BD-4632B043C54F}" type="sibTrans" cxnId="{C092EAB6-EBAD-402D-8116-8E02EAFC19D6}">
      <dgm:prSet/>
      <dgm:spPr/>
      <dgm:t>
        <a:bodyPr/>
        <a:lstStyle/>
        <a:p>
          <a:endParaRPr lang="en-US"/>
        </a:p>
      </dgm:t>
    </dgm:pt>
    <dgm:pt modelId="{69A69512-F5E4-44D2-99D3-D79733D313E6}">
      <dgm:prSet phldrT="[Text]" custT="1"/>
      <dgm:spPr>
        <a:solidFill>
          <a:schemeClr val="bg1"/>
        </a:solidFill>
        <a:ln w="28575">
          <a:solidFill>
            <a:schemeClr val="accent4"/>
          </a:solidFill>
        </a:ln>
      </dgm:spPr>
      <dgm:t>
        <a:bodyPr/>
        <a:lstStyle/>
        <a:p>
          <a:endParaRPr lang="en-US" sz="1400" b="1" dirty="0">
            <a:solidFill>
              <a:schemeClr val="accent4">
                <a:lumMod val="50000"/>
              </a:schemeClr>
            </a:solidFill>
          </a:endParaRPr>
        </a:p>
        <a:p>
          <a:endParaRPr lang="en-US" sz="1400" b="1" dirty="0">
            <a:solidFill>
              <a:schemeClr val="accent4">
                <a:lumMod val="50000"/>
              </a:schemeClr>
            </a:solidFill>
          </a:endParaRPr>
        </a:p>
        <a:p>
          <a:r>
            <a:rPr lang="en-US" altLang="en-US" sz="1200" b="1" dirty="0">
              <a:solidFill>
                <a:srgbClr val="254061"/>
              </a:solidFill>
            </a:rPr>
            <a:t>Lois et </a:t>
          </a:r>
          <a:r>
            <a:rPr lang="en-US" altLang="en-US" sz="1200" b="1" dirty="0" err="1">
              <a:solidFill>
                <a:srgbClr val="254061"/>
              </a:solidFill>
            </a:rPr>
            <a:t>principes</a:t>
          </a:r>
          <a:r>
            <a:rPr lang="en-US" altLang="en-US" sz="1200" b="1" dirty="0">
              <a:solidFill>
                <a:srgbClr val="254061"/>
              </a:solidFill>
            </a:rPr>
            <a:t> de la protection de la vie </a:t>
          </a:r>
          <a:r>
            <a:rPr lang="en-US" altLang="en-US" sz="1200" b="1" dirty="0" err="1">
              <a:solidFill>
                <a:srgbClr val="254061"/>
              </a:solidFill>
            </a:rPr>
            <a:t>privée</a:t>
          </a:r>
          <a:endParaRPr lang="en-US" sz="1200" b="1" dirty="0">
            <a:solidFill>
              <a:schemeClr val="accent4">
                <a:lumMod val="50000"/>
              </a:schemeClr>
            </a:solidFill>
          </a:endParaRPr>
        </a:p>
      </dgm:t>
    </dgm:pt>
    <dgm:pt modelId="{81ABFA66-CA47-4712-BAEF-C3646F81DB0D}" type="parTrans" cxnId="{AC6662E8-1FBF-4109-A138-B6E8EB519151}">
      <dgm:prSet/>
      <dgm:spPr/>
      <dgm:t>
        <a:bodyPr/>
        <a:lstStyle/>
        <a:p>
          <a:endParaRPr lang="en-US"/>
        </a:p>
      </dgm:t>
    </dgm:pt>
    <dgm:pt modelId="{D684DCBB-23E7-4B20-A85D-1FAF483B0D4F}" type="sibTrans" cxnId="{AC6662E8-1FBF-4109-A138-B6E8EB519151}">
      <dgm:prSet/>
      <dgm:spPr>
        <a:solidFill>
          <a:schemeClr val="accent4"/>
        </a:solidFill>
        <a:ln w="76200">
          <a:solidFill>
            <a:schemeClr val="bg1"/>
          </a:solidFill>
        </a:ln>
      </dgm:spPr>
      <dgm:t>
        <a:bodyPr/>
        <a:lstStyle/>
        <a:p>
          <a:endParaRPr lang="en-US"/>
        </a:p>
      </dgm:t>
    </dgm:pt>
    <dgm:pt modelId="{146FA9AF-A40E-4730-8F2A-1B22334FCCDF}">
      <dgm:prSet phldrT="[Text]" custT="1"/>
      <dgm:spPr>
        <a:solidFill>
          <a:schemeClr val="bg1"/>
        </a:solidFill>
        <a:ln w="28575">
          <a:solidFill>
            <a:schemeClr val="accent4"/>
          </a:solidFill>
        </a:ln>
      </dgm:spPr>
      <dgm:t>
        <a:bodyPr/>
        <a:lstStyle/>
        <a:p>
          <a:pPr marL="0" lvl="0" algn="ctr" defTabSz="488950">
            <a:lnSpc>
              <a:spcPct val="90000"/>
            </a:lnSpc>
            <a:spcBef>
              <a:spcPct val="0"/>
            </a:spcBef>
            <a:spcAft>
              <a:spcPct val="35000"/>
            </a:spcAft>
            <a:buNone/>
          </a:pPr>
          <a:endParaRPr lang="en-US" sz="1100" b="1" kern="1200" dirty="0">
            <a:solidFill>
              <a:schemeClr val="accent4">
                <a:lumMod val="75000"/>
              </a:schemeClr>
            </a:solidFill>
          </a:endParaRPr>
        </a:p>
        <a:p>
          <a:pPr marL="0" lvl="0" algn="ctr" defTabSz="488950">
            <a:lnSpc>
              <a:spcPct val="90000"/>
            </a:lnSpc>
            <a:spcBef>
              <a:spcPct val="0"/>
            </a:spcBef>
            <a:spcAft>
              <a:spcPct val="35000"/>
            </a:spcAft>
            <a:buNone/>
          </a:pPr>
          <a:endParaRPr lang="en-US" sz="1400" b="1" kern="1200" dirty="0">
            <a:solidFill>
              <a:schemeClr val="accent4">
                <a:lumMod val="75000"/>
              </a:schemeClr>
            </a:solidFill>
          </a:endParaRPr>
        </a:p>
        <a:p>
          <a:pPr marL="0" lvl="0" algn="ctr" defTabSz="622300">
            <a:lnSpc>
              <a:spcPct val="90000"/>
            </a:lnSpc>
            <a:spcBef>
              <a:spcPct val="0"/>
            </a:spcBef>
            <a:spcAft>
              <a:spcPct val="35000"/>
            </a:spcAft>
            <a:buNone/>
          </a:pPr>
          <a:r>
            <a:rPr lang="en-US" altLang="en-US" sz="1200" b="1" kern="1200" dirty="0">
              <a:solidFill>
                <a:srgbClr val="254061"/>
              </a:solidFill>
              <a:latin typeface="Arial" panose="020B0604020202020204"/>
              <a:ea typeface="+mn-ea"/>
              <a:cs typeface="+mn-cs"/>
            </a:rPr>
            <a:t>Politiques et </a:t>
          </a:r>
          <a:r>
            <a:rPr lang="en-US" altLang="en-US" sz="1200" b="1" kern="1200" dirty="0" err="1">
              <a:solidFill>
                <a:srgbClr val="254061"/>
              </a:solidFill>
              <a:latin typeface="Arial" panose="020B0604020202020204"/>
              <a:ea typeface="+mn-ea"/>
              <a:cs typeface="+mn-cs"/>
            </a:rPr>
            <a:t>procédures</a:t>
          </a:r>
          <a:r>
            <a:rPr lang="en-US" altLang="en-US" sz="1200" b="1" kern="1200" dirty="0">
              <a:solidFill>
                <a:srgbClr val="254061"/>
              </a:solidFill>
              <a:latin typeface="Arial" panose="020B0604020202020204"/>
              <a:ea typeface="+mn-ea"/>
              <a:cs typeface="+mn-cs"/>
            </a:rPr>
            <a:t> de protection de la vie </a:t>
          </a:r>
          <a:r>
            <a:rPr lang="en-US" altLang="en-US" sz="1200" b="1" kern="1200" dirty="0" err="1">
              <a:solidFill>
                <a:srgbClr val="254061"/>
              </a:solidFill>
              <a:latin typeface="Arial" panose="020B0604020202020204"/>
              <a:ea typeface="+mn-ea"/>
              <a:cs typeface="+mn-cs"/>
            </a:rPr>
            <a:t>privée</a:t>
          </a:r>
          <a:r>
            <a:rPr lang="en-US" altLang="en-US" sz="1200" b="1" kern="1200" dirty="0">
              <a:solidFill>
                <a:srgbClr val="254061"/>
              </a:solidFill>
              <a:latin typeface="Arial" panose="020B0604020202020204"/>
              <a:ea typeface="+mn-ea"/>
              <a:cs typeface="+mn-cs"/>
            </a:rPr>
            <a:t> au </a:t>
          </a:r>
          <a:r>
            <a:rPr lang="en-US" altLang="en-US" sz="1200" b="1" kern="1200" dirty="0" err="1">
              <a:solidFill>
                <a:srgbClr val="254061"/>
              </a:solidFill>
              <a:latin typeface="Arial" panose="020B0604020202020204"/>
              <a:ea typeface="+mn-ea"/>
              <a:cs typeface="+mn-cs"/>
            </a:rPr>
            <a:t>niveau</a:t>
          </a:r>
          <a:r>
            <a:rPr lang="en-US" altLang="en-US" sz="1200" b="1" kern="1200" dirty="0">
              <a:solidFill>
                <a:srgbClr val="254061"/>
              </a:solidFill>
              <a:latin typeface="Arial" panose="020B0604020202020204"/>
              <a:ea typeface="+mn-ea"/>
              <a:cs typeface="+mn-cs"/>
            </a:rPr>
            <a:t> de </a:t>
          </a:r>
          <a:r>
            <a:rPr lang="en-US" altLang="en-US" sz="1200" b="1" kern="1200" dirty="0" err="1">
              <a:solidFill>
                <a:srgbClr val="254061"/>
              </a:solidFill>
              <a:latin typeface="Arial" panose="020B0604020202020204"/>
              <a:ea typeface="+mn-ea"/>
              <a:cs typeface="+mn-cs"/>
            </a:rPr>
            <a:t>l’organisation</a:t>
          </a:r>
          <a:endParaRPr lang="en-US" sz="1200" b="1" kern="1200" dirty="0">
            <a:solidFill>
              <a:srgbClr val="254061"/>
            </a:solidFill>
            <a:latin typeface="Arial" panose="020B0604020202020204"/>
            <a:ea typeface="+mn-ea"/>
            <a:cs typeface="+mn-cs"/>
          </a:endParaRPr>
        </a:p>
      </dgm:t>
    </dgm:pt>
    <dgm:pt modelId="{A108313B-511B-4B98-8D5A-9833C4AC2059}" type="parTrans" cxnId="{1CA4CA75-086F-4197-B57E-901DFE8F0366}">
      <dgm:prSet/>
      <dgm:spPr/>
      <dgm:t>
        <a:bodyPr/>
        <a:lstStyle/>
        <a:p>
          <a:endParaRPr lang="en-US"/>
        </a:p>
      </dgm:t>
    </dgm:pt>
    <dgm:pt modelId="{24AA6109-3BCA-498B-943E-07FBE59A5C8E}" type="sibTrans" cxnId="{1CA4CA75-086F-4197-B57E-901DFE8F0366}">
      <dgm:prSet/>
      <dgm:spPr>
        <a:solidFill>
          <a:schemeClr val="accent4"/>
        </a:solidFill>
        <a:ln w="76200">
          <a:solidFill>
            <a:schemeClr val="bg1"/>
          </a:solidFill>
        </a:ln>
      </dgm:spPr>
      <dgm:t>
        <a:bodyPr/>
        <a:lstStyle/>
        <a:p>
          <a:endParaRPr lang="en-US"/>
        </a:p>
      </dgm:t>
    </dgm:pt>
    <dgm:pt modelId="{39149D44-AF42-4BE4-B3DE-7B0B6DAFA2D5}">
      <dgm:prSet phldrT="[Text]" custT="1"/>
      <dgm:spPr>
        <a:solidFill>
          <a:schemeClr val="bg1"/>
        </a:solidFill>
        <a:ln w="28575">
          <a:solidFill>
            <a:schemeClr val="accent4"/>
          </a:solidFill>
        </a:ln>
      </dgm:spPr>
      <dgm:t>
        <a:bodyPr/>
        <a:lstStyle/>
        <a:p>
          <a:endParaRPr lang="en-US" sz="1400" b="1" dirty="0">
            <a:solidFill>
              <a:schemeClr val="accent4">
                <a:lumMod val="50000"/>
              </a:schemeClr>
            </a:solidFill>
          </a:endParaRPr>
        </a:p>
        <a:p>
          <a:endParaRPr lang="en-US" sz="1400" b="1" dirty="0">
            <a:solidFill>
              <a:schemeClr val="accent4">
                <a:lumMod val="50000"/>
              </a:schemeClr>
            </a:solidFill>
          </a:endParaRPr>
        </a:p>
        <a:p>
          <a:r>
            <a:rPr lang="en-US" altLang="en-US" sz="1200" b="1" dirty="0" err="1">
              <a:solidFill>
                <a:srgbClr val="254061"/>
              </a:solidFill>
            </a:rPr>
            <a:t>Mécanismes</a:t>
          </a:r>
          <a:r>
            <a:rPr lang="en-US" altLang="en-US" sz="1200" b="1" dirty="0">
              <a:solidFill>
                <a:srgbClr val="254061"/>
              </a:solidFill>
            </a:rPr>
            <a:t> de </a:t>
          </a:r>
          <a:r>
            <a:rPr lang="en-US" altLang="en-US" sz="1200" b="1" dirty="0" err="1">
              <a:solidFill>
                <a:srgbClr val="254061"/>
              </a:solidFill>
            </a:rPr>
            <a:t>sécurité</a:t>
          </a:r>
          <a:r>
            <a:rPr lang="en-US" altLang="en-US" sz="1200" b="1" dirty="0">
              <a:solidFill>
                <a:srgbClr val="254061"/>
              </a:solidFill>
            </a:rPr>
            <a:t> de </a:t>
          </a:r>
          <a:r>
            <a:rPr lang="en-US" altLang="en-US" sz="1200" b="1" dirty="0" err="1">
              <a:solidFill>
                <a:srgbClr val="254061"/>
              </a:solidFill>
            </a:rPr>
            <a:t>l’outil</a:t>
          </a:r>
          <a:r>
            <a:rPr lang="en-US" altLang="en-US" sz="1200" b="1" dirty="0">
              <a:solidFill>
                <a:srgbClr val="254061"/>
              </a:solidFill>
            </a:rPr>
            <a:t> GRIG-PE</a:t>
          </a:r>
          <a:endParaRPr lang="en-US" sz="1200" b="1" dirty="0">
            <a:solidFill>
              <a:schemeClr val="accent4">
                <a:lumMod val="50000"/>
              </a:schemeClr>
            </a:solidFill>
          </a:endParaRPr>
        </a:p>
      </dgm:t>
    </dgm:pt>
    <dgm:pt modelId="{B71742B9-AA2A-415A-8BB8-E4185468BBDF}" type="parTrans" cxnId="{CEFD4B50-ECEF-4132-9134-DB1D7338E5BF}">
      <dgm:prSet/>
      <dgm:spPr/>
      <dgm:t>
        <a:bodyPr/>
        <a:lstStyle/>
        <a:p>
          <a:endParaRPr lang="en-US"/>
        </a:p>
      </dgm:t>
    </dgm:pt>
    <dgm:pt modelId="{6A56477F-926B-4160-A937-598009F5C290}" type="sibTrans" cxnId="{CEFD4B50-ECEF-4132-9134-DB1D7338E5BF}">
      <dgm:prSet/>
      <dgm:spPr>
        <a:solidFill>
          <a:schemeClr val="accent4"/>
        </a:solidFill>
        <a:ln w="76200">
          <a:solidFill>
            <a:schemeClr val="bg1"/>
          </a:solidFill>
        </a:ln>
      </dgm:spPr>
      <dgm:t>
        <a:bodyPr/>
        <a:lstStyle/>
        <a:p>
          <a:endParaRPr lang="en-US"/>
        </a:p>
      </dgm:t>
    </dgm:pt>
    <dgm:pt modelId="{8A6419CF-093F-4D81-AF3F-704280CE33D6}">
      <dgm:prSet phldrT="[Text]"/>
      <dgm:spPr/>
      <dgm:t>
        <a:bodyPr/>
        <a:lstStyle/>
        <a:p>
          <a:endParaRPr lang="en-US" dirty="0"/>
        </a:p>
      </dgm:t>
    </dgm:pt>
    <dgm:pt modelId="{846F96C0-5B88-4C6C-BA40-87388F4C1718}" type="parTrans" cxnId="{15D8F4D4-64E1-46A0-84DE-F2C9AA20F5B4}">
      <dgm:prSet/>
      <dgm:spPr/>
      <dgm:t>
        <a:bodyPr/>
        <a:lstStyle/>
        <a:p>
          <a:endParaRPr lang="en-US"/>
        </a:p>
      </dgm:t>
    </dgm:pt>
    <dgm:pt modelId="{1C921E48-1E3D-468D-A4E5-F92C2932345D}" type="sibTrans" cxnId="{15D8F4D4-64E1-46A0-84DE-F2C9AA20F5B4}">
      <dgm:prSet/>
      <dgm:spPr/>
      <dgm:t>
        <a:bodyPr/>
        <a:lstStyle/>
        <a:p>
          <a:endParaRPr lang="en-US"/>
        </a:p>
      </dgm:t>
    </dgm:pt>
    <dgm:pt modelId="{A4326C15-08E7-4043-AA09-4978B1794020}" type="pres">
      <dgm:prSet presAssocID="{34858647-44DA-4EA7-9F70-D6DFC63556DD}" presName="Name0" presStyleCnt="0">
        <dgm:presLayoutVars>
          <dgm:chMax val="1"/>
          <dgm:dir/>
          <dgm:animLvl val="ctr"/>
          <dgm:resizeHandles val="exact"/>
        </dgm:presLayoutVars>
      </dgm:prSet>
      <dgm:spPr/>
    </dgm:pt>
    <dgm:pt modelId="{92F3B9F4-E1A5-4FEB-B9BE-9663389F5C26}" type="pres">
      <dgm:prSet presAssocID="{4CC6785B-B71C-4798-8E42-630BB7E05D21}" presName="centerShape" presStyleLbl="node0" presStyleIdx="0" presStyleCnt="1" custScaleX="110689" custScaleY="113904"/>
      <dgm:spPr/>
    </dgm:pt>
    <dgm:pt modelId="{507D7859-D920-44D9-8EFA-9BEBB000D9EE}" type="pres">
      <dgm:prSet presAssocID="{69A69512-F5E4-44D2-99D3-D79733D313E6}" presName="node" presStyleLbl="node1" presStyleIdx="0" presStyleCnt="3" custScaleX="124701" custScaleY="116888">
        <dgm:presLayoutVars>
          <dgm:bulletEnabled val="1"/>
        </dgm:presLayoutVars>
      </dgm:prSet>
      <dgm:spPr/>
    </dgm:pt>
    <dgm:pt modelId="{BB7AAEAC-A6D9-4D1E-A0C3-C0FDFA5C0F0B}" type="pres">
      <dgm:prSet presAssocID="{69A69512-F5E4-44D2-99D3-D79733D313E6}" presName="dummy" presStyleCnt="0"/>
      <dgm:spPr/>
    </dgm:pt>
    <dgm:pt modelId="{9B8CC52E-A185-4D12-920F-B392F3FE353C}" type="pres">
      <dgm:prSet presAssocID="{D684DCBB-23E7-4B20-A85D-1FAF483B0D4F}" presName="sibTrans" presStyleLbl="sibTrans2D1" presStyleIdx="0" presStyleCnt="3"/>
      <dgm:spPr/>
    </dgm:pt>
    <dgm:pt modelId="{F45703E4-C2CE-41AB-934C-CAB9006CFE51}" type="pres">
      <dgm:prSet presAssocID="{146FA9AF-A40E-4730-8F2A-1B22334FCCDF}" presName="node" presStyleLbl="node1" presStyleIdx="1" presStyleCnt="3" custScaleX="124116" custScaleY="121897">
        <dgm:presLayoutVars>
          <dgm:bulletEnabled val="1"/>
        </dgm:presLayoutVars>
      </dgm:prSet>
      <dgm:spPr/>
    </dgm:pt>
    <dgm:pt modelId="{A91C9E5C-7821-471A-A9B0-00292B360808}" type="pres">
      <dgm:prSet presAssocID="{146FA9AF-A40E-4730-8F2A-1B22334FCCDF}" presName="dummy" presStyleCnt="0"/>
      <dgm:spPr/>
    </dgm:pt>
    <dgm:pt modelId="{D4145AE3-AF74-4EFA-BFED-871D71983702}" type="pres">
      <dgm:prSet presAssocID="{24AA6109-3BCA-498B-943E-07FBE59A5C8E}" presName="sibTrans" presStyleLbl="sibTrans2D1" presStyleIdx="1" presStyleCnt="3"/>
      <dgm:spPr/>
    </dgm:pt>
    <dgm:pt modelId="{53854354-C3FB-4DC5-930E-C6587AB84642}" type="pres">
      <dgm:prSet presAssocID="{39149D44-AF42-4BE4-B3DE-7B0B6DAFA2D5}" presName="node" presStyleLbl="node1" presStyleIdx="2" presStyleCnt="3" custScaleX="121886" custScaleY="120486">
        <dgm:presLayoutVars>
          <dgm:bulletEnabled val="1"/>
        </dgm:presLayoutVars>
      </dgm:prSet>
      <dgm:spPr/>
    </dgm:pt>
    <dgm:pt modelId="{A530D640-BEAA-456F-AC98-D5B62C6F5949}" type="pres">
      <dgm:prSet presAssocID="{39149D44-AF42-4BE4-B3DE-7B0B6DAFA2D5}" presName="dummy" presStyleCnt="0"/>
      <dgm:spPr/>
    </dgm:pt>
    <dgm:pt modelId="{884DEAFF-8775-494D-BCD9-78B6806AEACE}" type="pres">
      <dgm:prSet presAssocID="{6A56477F-926B-4160-A937-598009F5C290}" presName="sibTrans" presStyleLbl="sibTrans2D1" presStyleIdx="2" presStyleCnt="3"/>
      <dgm:spPr/>
    </dgm:pt>
  </dgm:ptLst>
  <dgm:cxnLst>
    <dgm:cxn modelId="{E85D7F1D-CA0E-47C7-92ED-465B11F622D7}" type="presOf" srcId="{69A69512-F5E4-44D2-99D3-D79733D313E6}" destId="{507D7859-D920-44D9-8EFA-9BEBB000D9EE}" srcOrd="0" destOrd="0" presId="urn:microsoft.com/office/officeart/2005/8/layout/radial6"/>
    <dgm:cxn modelId="{CD510E67-ED07-482F-A8BD-D1E7434A7DE7}" type="presOf" srcId="{24AA6109-3BCA-498B-943E-07FBE59A5C8E}" destId="{D4145AE3-AF74-4EFA-BFED-871D71983702}" srcOrd="0" destOrd="0" presId="urn:microsoft.com/office/officeart/2005/8/layout/radial6"/>
    <dgm:cxn modelId="{CEFD4B50-ECEF-4132-9134-DB1D7338E5BF}" srcId="{4CC6785B-B71C-4798-8E42-630BB7E05D21}" destId="{39149D44-AF42-4BE4-B3DE-7B0B6DAFA2D5}" srcOrd="2" destOrd="0" parTransId="{B71742B9-AA2A-415A-8BB8-E4185468BBDF}" sibTransId="{6A56477F-926B-4160-A937-598009F5C290}"/>
    <dgm:cxn modelId="{1CA4CA75-086F-4197-B57E-901DFE8F0366}" srcId="{4CC6785B-B71C-4798-8E42-630BB7E05D21}" destId="{146FA9AF-A40E-4730-8F2A-1B22334FCCDF}" srcOrd="1" destOrd="0" parTransId="{A108313B-511B-4B98-8D5A-9833C4AC2059}" sibTransId="{24AA6109-3BCA-498B-943E-07FBE59A5C8E}"/>
    <dgm:cxn modelId="{6012B97A-DAAB-4F38-AFE1-1AF122CFB162}" type="presOf" srcId="{39149D44-AF42-4BE4-B3DE-7B0B6DAFA2D5}" destId="{53854354-C3FB-4DC5-930E-C6587AB84642}" srcOrd="0" destOrd="0" presId="urn:microsoft.com/office/officeart/2005/8/layout/radial6"/>
    <dgm:cxn modelId="{9611D792-667B-455B-B067-8B7BD5014BF9}" type="presOf" srcId="{6A56477F-926B-4160-A937-598009F5C290}" destId="{884DEAFF-8775-494D-BCD9-78B6806AEACE}" srcOrd="0" destOrd="0" presId="urn:microsoft.com/office/officeart/2005/8/layout/radial6"/>
    <dgm:cxn modelId="{3B1A7C97-94CB-46CB-A852-7CC8B9899DE2}" type="presOf" srcId="{D684DCBB-23E7-4B20-A85D-1FAF483B0D4F}" destId="{9B8CC52E-A185-4D12-920F-B392F3FE353C}" srcOrd="0" destOrd="0" presId="urn:microsoft.com/office/officeart/2005/8/layout/radial6"/>
    <dgm:cxn modelId="{C092EAB6-EBAD-402D-8116-8E02EAFC19D6}" srcId="{34858647-44DA-4EA7-9F70-D6DFC63556DD}" destId="{4CC6785B-B71C-4798-8E42-630BB7E05D21}" srcOrd="0" destOrd="0" parTransId="{2A5AB43F-8F8F-414B-B756-8435B20DF3D0}" sibTransId="{9A2CB0C0-A75B-4C25-A3BD-4632B043C54F}"/>
    <dgm:cxn modelId="{959740CC-C57B-497A-874A-EF6A48738B5F}" type="presOf" srcId="{146FA9AF-A40E-4730-8F2A-1B22334FCCDF}" destId="{F45703E4-C2CE-41AB-934C-CAB9006CFE51}" srcOrd="0" destOrd="0" presId="urn:microsoft.com/office/officeart/2005/8/layout/radial6"/>
    <dgm:cxn modelId="{15D8F4D4-64E1-46A0-84DE-F2C9AA20F5B4}" srcId="{34858647-44DA-4EA7-9F70-D6DFC63556DD}" destId="{8A6419CF-093F-4D81-AF3F-704280CE33D6}" srcOrd="1" destOrd="0" parTransId="{846F96C0-5B88-4C6C-BA40-87388F4C1718}" sibTransId="{1C921E48-1E3D-468D-A4E5-F92C2932345D}"/>
    <dgm:cxn modelId="{BBAD85DB-CB15-4402-87AA-73B5A6FF36F1}" type="presOf" srcId="{34858647-44DA-4EA7-9F70-D6DFC63556DD}" destId="{A4326C15-08E7-4043-AA09-4978B1794020}" srcOrd="0" destOrd="0" presId="urn:microsoft.com/office/officeart/2005/8/layout/radial6"/>
    <dgm:cxn modelId="{9B854FE7-3CF2-4A3F-AAE7-AFFD638EFEE6}" type="presOf" srcId="{4CC6785B-B71C-4798-8E42-630BB7E05D21}" destId="{92F3B9F4-E1A5-4FEB-B9BE-9663389F5C26}" srcOrd="0" destOrd="0" presId="urn:microsoft.com/office/officeart/2005/8/layout/radial6"/>
    <dgm:cxn modelId="{AC6662E8-1FBF-4109-A138-B6E8EB519151}" srcId="{4CC6785B-B71C-4798-8E42-630BB7E05D21}" destId="{69A69512-F5E4-44D2-99D3-D79733D313E6}" srcOrd="0" destOrd="0" parTransId="{81ABFA66-CA47-4712-BAEF-C3646F81DB0D}" sibTransId="{D684DCBB-23E7-4B20-A85D-1FAF483B0D4F}"/>
    <dgm:cxn modelId="{B72AAFBA-05E4-44AC-97F9-495B054AF651}" type="presParOf" srcId="{A4326C15-08E7-4043-AA09-4978B1794020}" destId="{92F3B9F4-E1A5-4FEB-B9BE-9663389F5C26}" srcOrd="0" destOrd="0" presId="urn:microsoft.com/office/officeart/2005/8/layout/radial6"/>
    <dgm:cxn modelId="{57D90784-F9DF-4721-A445-158D84A19C70}" type="presParOf" srcId="{A4326C15-08E7-4043-AA09-4978B1794020}" destId="{507D7859-D920-44D9-8EFA-9BEBB000D9EE}" srcOrd="1" destOrd="0" presId="urn:microsoft.com/office/officeart/2005/8/layout/radial6"/>
    <dgm:cxn modelId="{B22204A0-93AC-4689-AB84-28F26F1990AB}" type="presParOf" srcId="{A4326C15-08E7-4043-AA09-4978B1794020}" destId="{BB7AAEAC-A6D9-4D1E-A0C3-C0FDFA5C0F0B}" srcOrd="2" destOrd="0" presId="urn:microsoft.com/office/officeart/2005/8/layout/radial6"/>
    <dgm:cxn modelId="{CEF1C906-1EDA-481E-A5DC-8D2F62E4E280}" type="presParOf" srcId="{A4326C15-08E7-4043-AA09-4978B1794020}" destId="{9B8CC52E-A185-4D12-920F-B392F3FE353C}" srcOrd="3" destOrd="0" presId="urn:microsoft.com/office/officeart/2005/8/layout/radial6"/>
    <dgm:cxn modelId="{47C992E2-4F1B-44B4-BBA9-A4BAA9A9B857}" type="presParOf" srcId="{A4326C15-08E7-4043-AA09-4978B1794020}" destId="{F45703E4-C2CE-41AB-934C-CAB9006CFE51}" srcOrd="4" destOrd="0" presId="urn:microsoft.com/office/officeart/2005/8/layout/radial6"/>
    <dgm:cxn modelId="{51C1ABB4-9109-4DEE-8AE9-315802D15326}" type="presParOf" srcId="{A4326C15-08E7-4043-AA09-4978B1794020}" destId="{A91C9E5C-7821-471A-A9B0-00292B360808}" srcOrd="5" destOrd="0" presId="urn:microsoft.com/office/officeart/2005/8/layout/radial6"/>
    <dgm:cxn modelId="{4871E15A-7CB6-4C45-9533-B38698394DEE}" type="presParOf" srcId="{A4326C15-08E7-4043-AA09-4978B1794020}" destId="{D4145AE3-AF74-4EFA-BFED-871D71983702}" srcOrd="6" destOrd="0" presId="urn:microsoft.com/office/officeart/2005/8/layout/radial6"/>
    <dgm:cxn modelId="{AD83C33E-7191-4B0F-ACD1-30D8FAC13DB9}" type="presParOf" srcId="{A4326C15-08E7-4043-AA09-4978B1794020}" destId="{53854354-C3FB-4DC5-930E-C6587AB84642}" srcOrd="7" destOrd="0" presId="urn:microsoft.com/office/officeart/2005/8/layout/radial6"/>
    <dgm:cxn modelId="{CFABCA29-5486-4896-B28E-7EB165F9D747}" type="presParOf" srcId="{A4326C15-08E7-4043-AA09-4978B1794020}" destId="{A530D640-BEAA-456F-AC98-D5B62C6F5949}" srcOrd="8" destOrd="0" presId="urn:microsoft.com/office/officeart/2005/8/layout/radial6"/>
    <dgm:cxn modelId="{4C47FB62-1573-4692-8AAD-D67C8A5BA27D}" type="presParOf" srcId="{A4326C15-08E7-4043-AA09-4978B1794020}" destId="{884DEAFF-8775-494D-BCD9-78B6806AEACE}" srcOrd="9" destOrd="0" presId="urn:microsoft.com/office/officeart/2005/8/layout/radial6"/>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4DEAFF-8775-494D-BCD9-78B6806AEACE}">
      <dsp:nvSpPr>
        <dsp:cNvPr id="0" name=""/>
        <dsp:cNvSpPr/>
      </dsp:nvSpPr>
      <dsp:spPr>
        <a:xfrm>
          <a:off x="1888756" y="741828"/>
          <a:ext cx="4537399" cy="4537399"/>
        </a:xfrm>
        <a:prstGeom prst="blockArc">
          <a:avLst>
            <a:gd name="adj1" fmla="val 9000000"/>
            <a:gd name="adj2" fmla="val 16200000"/>
            <a:gd name="adj3" fmla="val 4636"/>
          </a:avLst>
        </a:prstGeom>
        <a:solidFill>
          <a:schemeClr val="accent4"/>
        </a:solidFill>
        <a:ln w="76200">
          <a:solidFill>
            <a:schemeClr val="bg1"/>
          </a:solidFill>
        </a:ln>
        <a:effectLst/>
      </dsp:spPr>
      <dsp:style>
        <a:lnRef idx="0">
          <a:scrgbClr r="0" g="0" b="0"/>
        </a:lnRef>
        <a:fillRef idx="1">
          <a:scrgbClr r="0" g="0" b="0"/>
        </a:fillRef>
        <a:effectRef idx="0">
          <a:scrgbClr r="0" g="0" b="0"/>
        </a:effectRef>
        <a:fontRef idx="minor">
          <a:schemeClr val="lt1"/>
        </a:fontRef>
      </dsp:style>
    </dsp:sp>
    <dsp:sp modelId="{D4145AE3-AF74-4EFA-BFED-871D71983702}">
      <dsp:nvSpPr>
        <dsp:cNvPr id="0" name=""/>
        <dsp:cNvSpPr/>
      </dsp:nvSpPr>
      <dsp:spPr>
        <a:xfrm>
          <a:off x="1888756" y="741828"/>
          <a:ext cx="4537399" cy="4537399"/>
        </a:xfrm>
        <a:prstGeom prst="blockArc">
          <a:avLst>
            <a:gd name="adj1" fmla="val 1800000"/>
            <a:gd name="adj2" fmla="val 9000000"/>
            <a:gd name="adj3" fmla="val 4636"/>
          </a:avLst>
        </a:prstGeom>
        <a:solidFill>
          <a:schemeClr val="accent4"/>
        </a:solidFill>
        <a:ln w="76200">
          <a:solidFill>
            <a:schemeClr val="bg1"/>
          </a:solidFill>
        </a:ln>
        <a:effectLst/>
      </dsp:spPr>
      <dsp:style>
        <a:lnRef idx="0">
          <a:scrgbClr r="0" g="0" b="0"/>
        </a:lnRef>
        <a:fillRef idx="1">
          <a:scrgbClr r="0" g="0" b="0"/>
        </a:fillRef>
        <a:effectRef idx="0">
          <a:scrgbClr r="0" g="0" b="0"/>
        </a:effectRef>
        <a:fontRef idx="minor">
          <a:schemeClr val="lt1"/>
        </a:fontRef>
      </dsp:style>
    </dsp:sp>
    <dsp:sp modelId="{9B8CC52E-A185-4D12-920F-B392F3FE353C}">
      <dsp:nvSpPr>
        <dsp:cNvPr id="0" name=""/>
        <dsp:cNvSpPr/>
      </dsp:nvSpPr>
      <dsp:spPr>
        <a:xfrm>
          <a:off x="1888756" y="741828"/>
          <a:ext cx="4537399" cy="4537399"/>
        </a:xfrm>
        <a:prstGeom prst="blockArc">
          <a:avLst>
            <a:gd name="adj1" fmla="val 16200000"/>
            <a:gd name="adj2" fmla="val 1800000"/>
            <a:gd name="adj3" fmla="val 4636"/>
          </a:avLst>
        </a:prstGeom>
        <a:solidFill>
          <a:schemeClr val="accent4"/>
        </a:solidFill>
        <a:ln w="76200">
          <a:solidFill>
            <a:schemeClr val="bg1"/>
          </a:solidFill>
        </a:ln>
        <a:effectLst/>
      </dsp:spPr>
      <dsp:style>
        <a:lnRef idx="0">
          <a:scrgbClr r="0" g="0" b="0"/>
        </a:lnRef>
        <a:fillRef idx="1">
          <a:scrgbClr r="0" g="0" b="0"/>
        </a:fillRef>
        <a:effectRef idx="0">
          <a:scrgbClr r="0" g="0" b="0"/>
        </a:effectRef>
        <a:fontRef idx="minor">
          <a:schemeClr val="lt1"/>
        </a:fontRef>
      </dsp:style>
    </dsp:sp>
    <dsp:sp modelId="{92F3B9F4-E1A5-4FEB-B9BE-9663389F5C26}">
      <dsp:nvSpPr>
        <dsp:cNvPr id="0" name=""/>
        <dsp:cNvSpPr/>
      </dsp:nvSpPr>
      <dsp:spPr>
        <a:xfrm>
          <a:off x="3002489" y="1822015"/>
          <a:ext cx="2309933" cy="2377026"/>
        </a:xfrm>
        <a:prstGeom prst="ellipse">
          <a:avLst/>
        </a:prstGeom>
        <a:solidFill>
          <a:schemeClr val="accent5">
            <a:lumMod val="20000"/>
            <a:lumOff val="80000"/>
          </a:schemeClr>
        </a:solidFill>
        <a:ln w="28575"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b="1" kern="1200" dirty="0">
            <a:solidFill>
              <a:schemeClr val="accent5">
                <a:lumMod val="50000"/>
              </a:schemeClr>
            </a:solidFill>
          </a:endParaRPr>
        </a:p>
        <a:p>
          <a:pPr marL="0" lvl="0" indent="0" algn="ctr" defTabSz="800100">
            <a:lnSpc>
              <a:spcPct val="90000"/>
            </a:lnSpc>
            <a:spcBef>
              <a:spcPct val="0"/>
            </a:spcBef>
            <a:spcAft>
              <a:spcPct val="35000"/>
            </a:spcAft>
            <a:buNone/>
          </a:pPr>
          <a:endParaRPr lang="en-US" sz="1800" b="1" kern="1200" dirty="0">
            <a:solidFill>
              <a:schemeClr val="accent5">
                <a:lumMod val="50000"/>
              </a:schemeClr>
            </a:solidFill>
          </a:endParaRPr>
        </a:p>
        <a:p>
          <a:pPr marL="0" lvl="0" indent="0" algn="ctr" defTabSz="800100">
            <a:lnSpc>
              <a:spcPct val="90000"/>
            </a:lnSpc>
            <a:spcBef>
              <a:spcPct val="0"/>
            </a:spcBef>
            <a:spcAft>
              <a:spcPct val="35000"/>
            </a:spcAft>
            <a:buNone/>
          </a:pPr>
          <a:r>
            <a:rPr lang="en-US" sz="2800" b="1" kern="1200" dirty="0" err="1">
              <a:solidFill>
                <a:srgbClr val="1D4D5D"/>
              </a:solidFill>
            </a:rPr>
            <a:t>Vous</a:t>
          </a:r>
          <a:endParaRPr lang="en-US" sz="2800" kern="1200" dirty="0">
            <a:solidFill>
              <a:srgbClr val="1D4D5D"/>
            </a:solidFill>
          </a:endParaRPr>
        </a:p>
      </dsp:txBody>
      <dsp:txXfrm>
        <a:off x="3340771" y="2170122"/>
        <a:ext cx="1633369" cy="1680812"/>
      </dsp:txXfrm>
    </dsp:sp>
    <dsp:sp modelId="{507D7859-D920-44D9-8EFA-9BEBB000D9EE}">
      <dsp:nvSpPr>
        <dsp:cNvPr id="0" name=""/>
        <dsp:cNvSpPr/>
      </dsp:nvSpPr>
      <dsp:spPr>
        <a:xfrm>
          <a:off x="3246635" y="-59336"/>
          <a:ext cx="1821641" cy="1707508"/>
        </a:xfrm>
        <a:prstGeom prst="ellipse">
          <a:avLst/>
        </a:prstGeom>
        <a:solidFill>
          <a:schemeClr val="bg1"/>
        </a:solidFill>
        <a:ln w="28575" cap="flat" cmpd="sng" algn="ctr">
          <a:solidFill>
            <a:schemeClr val="accent4"/>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endParaRPr lang="en-US" sz="1400" b="1" kern="1200" dirty="0">
            <a:solidFill>
              <a:schemeClr val="accent4">
                <a:lumMod val="50000"/>
              </a:schemeClr>
            </a:solidFill>
          </a:endParaRPr>
        </a:p>
        <a:p>
          <a:pPr marL="0" lvl="0" indent="0" algn="ctr" defTabSz="622300">
            <a:lnSpc>
              <a:spcPct val="90000"/>
            </a:lnSpc>
            <a:spcBef>
              <a:spcPct val="0"/>
            </a:spcBef>
            <a:spcAft>
              <a:spcPct val="35000"/>
            </a:spcAft>
            <a:buNone/>
          </a:pPr>
          <a:endParaRPr lang="en-US" sz="1400" b="1" kern="1200" dirty="0">
            <a:solidFill>
              <a:schemeClr val="accent4">
                <a:lumMod val="50000"/>
              </a:schemeClr>
            </a:solidFill>
          </a:endParaRPr>
        </a:p>
        <a:p>
          <a:pPr marL="0" lvl="0" indent="0" algn="ctr" defTabSz="622300">
            <a:lnSpc>
              <a:spcPct val="90000"/>
            </a:lnSpc>
            <a:spcBef>
              <a:spcPct val="0"/>
            </a:spcBef>
            <a:spcAft>
              <a:spcPct val="35000"/>
            </a:spcAft>
            <a:buNone/>
          </a:pPr>
          <a:r>
            <a:rPr lang="en-US" altLang="en-US" sz="1200" b="1" kern="1200" dirty="0">
              <a:solidFill>
                <a:srgbClr val="254061"/>
              </a:solidFill>
            </a:rPr>
            <a:t>Lois et </a:t>
          </a:r>
          <a:r>
            <a:rPr lang="en-US" altLang="en-US" sz="1200" b="1" kern="1200" dirty="0" err="1">
              <a:solidFill>
                <a:srgbClr val="254061"/>
              </a:solidFill>
            </a:rPr>
            <a:t>principes</a:t>
          </a:r>
          <a:r>
            <a:rPr lang="en-US" altLang="en-US" sz="1200" b="1" kern="1200" dirty="0">
              <a:solidFill>
                <a:srgbClr val="254061"/>
              </a:solidFill>
            </a:rPr>
            <a:t> de la protection de la vie </a:t>
          </a:r>
          <a:r>
            <a:rPr lang="en-US" altLang="en-US" sz="1200" b="1" kern="1200" dirty="0" err="1">
              <a:solidFill>
                <a:srgbClr val="254061"/>
              </a:solidFill>
            </a:rPr>
            <a:t>privée</a:t>
          </a:r>
          <a:endParaRPr lang="en-US" sz="1200" b="1" kern="1200" dirty="0">
            <a:solidFill>
              <a:schemeClr val="accent4">
                <a:lumMod val="50000"/>
              </a:schemeClr>
            </a:solidFill>
          </a:endParaRPr>
        </a:p>
      </dsp:txBody>
      <dsp:txXfrm>
        <a:off x="3513408" y="190723"/>
        <a:ext cx="1288095" cy="1207390"/>
      </dsp:txXfrm>
    </dsp:sp>
    <dsp:sp modelId="{F45703E4-C2CE-41AB-934C-CAB9006CFE51}">
      <dsp:nvSpPr>
        <dsp:cNvPr id="0" name=""/>
        <dsp:cNvSpPr/>
      </dsp:nvSpPr>
      <dsp:spPr>
        <a:xfrm>
          <a:off x="5170116" y="3228243"/>
          <a:ext cx="1813095" cy="1780680"/>
        </a:xfrm>
        <a:prstGeom prst="ellipse">
          <a:avLst/>
        </a:prstGeom>
        <a:solidFill>
          <a:schemeClr val="bg1"/>
        </a:solidFill>
        <a:ln w="28575" cap="flat" cmpd="sng" algn="ctr">
          <a:solidFill>
            <a:schemeClr val="accent4"/>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endParaRPr lang="en-US" sz="1100" b="1" kern="1200" dirty="0">
            <a:solidFill>
              <a:schemeClr val="accent4">
                <a:lumMod val="75000"/>
              </a:schemeClr>
            </a:solidFill>
          </a:endParaRPr>
        </a:p>
        <a:p>
          <a:pPr marL="0" lvl="0" indent="0" algn="ctr" defTabSz="488950">
            <a:lnSpc>
              <a:spcPct val="90000"/>
            </a:lnSpc>
            <a:spcBef>
              <a:spcPct val="0"/>
            </a:spcBef>
            <a:spcAft>
              <a:spcPct val="35000"/>
            </a:spcAft>
            <a:buNone/>
          </a:pPr>
          <a:endParaRPr lang="en-US" sz="1400" b="1" kern="1200" dirty="0">
            <a:solidFill>
              <a:schemeClr val="accent4">
                <a:lumMod val="75000"/>
              </a:schemeClr>
            </a:solidFill>
          </a:endParaRPr>
        </a:p>
        <a:p>
          <a:pPr marL="0" lvl="0" indent="0" algn="ctr" defTabSz="622300">
            <a:lnSpc>
              <a:spcPct val="90000"/>
            </a:lnSpc>
            <a:spcBef>
              <a:spcPct val="0"/>
            </a:spcBef>
            <a:spcAft>
              <a:spcPct val="35000"/>
            </a:spcAft>
            <a:buNone/>
          </a:pPr>
          <a:r>
            <a:rPr lang="en-US" altLang="en-US" sz="1200" b="1" kern="1200" dirty="0">
              <a:solidFill>
                <a:srgbClr val="254061"/>
              </a:solidFill>
              <a:latin typeface="Arial" panose="020B0604020202020204"/>
              <a:ea typeface="+mn-ea"/>
              <a:cs typeface="+mn-cs"/>
            </a:rPr>
            <a:t>Politiques et </a:t>
          </a:r>
          <a:r>
            <a:rPr lang="en-US" altLang="en-US" sz="1200" b="1" kern="1200" dirty="0" err="1">
              <a:solidFill>
                <a:srgbClr val="254061"/>
              </a:solidFill>
              <a:latin typeface="Arial" panose="020B0604020202020204"/>
              <a:ea typeface="+mn-ea"/>
              <a:cs typeface="+mn-cs"/>
            </a:rPr>
            <a:t>procédures</a:t>
          </a:r>
          <a:r>
            <a:rPr lang="en-US" altLang="en-US" sz="1200" b="1" kern="1200" dirty="0">
              <a:solidFill>
                <a:srgbClr val="254061"/>
              </a:solidFill>
              <a:latin typeface="Arial" panose="020B0604020202020204"/>
              <a:ea typeface="+mn-ea"/>
              <a:cs typeface="+mn-cs"/>
            </a:rPr>
            <a:t> de protection de la vie </a:t>
          </a:r>
          <a:r>
            <a:rPr lang="en-US" altLang="en-US" sz="1200" b="1" kern="1200" dirty="0" err="1">
              <a:solidFill>
                <a:srgbClr val="254061"/>
              </a:solidFill>
              <a:latin typeface="Arial" panose="020B0604020202020204"/>
              <a:ea typeface="+mn-ea"/>
              <a:cs typeface="+mn-cs"/>
            </a:rPr>
            <a:t>privée</a:t>
          </a:r>
          <a:r>
            <a:rPr lang="en-US" altLang="en-US" sz="1200" b="1" kern="1200" dirty="0">
              <a:solidFill>
                <a:srgbClr val="254061"/>
              </a:solidFill>
              <a:latin typeface="Arial" panose="020B0604020202020204"/>
              <a:ea typeface="+mn-ea"/>
              <a:cs typeface="+mn-cs"/>
            </a:rPr>
            <a:t> au </a:t>
          </a:r>
          <a:r>
            <a:rPr lang="en-US" altLang="en-US" sz="1200" b="1" kern="1200" dirty="0" err="1">
              <a:solidFill>
                <a:srgbClr val="254061"/>
              </a:solidFill>
              <a:latin typeface="Arial" panose="020B0604020202020204"/>
              <a:ea typeface="+mn-ea"/>
              <a:cs typeface="+mn-cs"/>
            </a:rPr>
            <a:t>niveau</a:t>
          </a:r>
          <a:r>
            <a:rPr lang="en-US" altLang="en-US" sz="1200" b="1" kern="1200" dirty="0">
              <a:solidFill>
                <a:srgbClr val="254061"/>
              </a:solidFill>
              <a:latin typeface="Arial" panose="020B0604020202020204"/>
              <a:ea typeface="+mn-ea"/>
              <a:cs typeface="+mn-cs"/>
            </a:rPr>
            <a:t> de </a:t>
          </a:r>
          <a:r>
            <a:rPr lang="en-US" altLang="en-US" sz="1200" b="1" kern="1200" dirty="0" err="1">
              <a:solidFill>
                <a:srgbClr val="254061"/>
              </a:solidFill>
              <a:latin typeface="Arial" panose="020B0604020202020204"/>
              <a:ea typeface="+mn-ea"/>
              <a:cs typeface="+mn-cs"/>
            </a:rPr>
            <a:t>l’organisation</a:t>
          </a:r>
          <a:endParaRPr lang="en-US" sz="1200" b="1" kern="1200" dirty="0">
            <a:solidFill>
              <a:srgbClr val="254061"/>
            </a:solidFill>
            <a:latin typeface="Arial" panose="020B0604020202020204"/>
            <a:ea typeface="+mn-ea"/>
            <a:cs typeface="+mn-cs"/>
          </a:endParaRPr>
        </a:p>
      </dsp:txBody>
      <dsp:txXfrm>
        <a:off x="5435638" y="3489018"/>
        <a:ext cx="1282051" cy="1259130"/>
      </dsp:txXfrm>
    </dsp:sp>
    <dsp:sp modelId="{53854354-C3FB-4DC5-930E-C6587AB84642}">
      <dsp:nvSpPr>
        <dsp:cNvPr id="0" name=""/>
        <dsp:cNvSpPr/>
      </dsp:nvSpPr>
      <dsp:spPr>
        <a:xfrm>
          <a:off x="1347988" y="3238549"/>
          <a:ext cx="1780519" cy="1760068"/>
        </a:xfrm>
        <a:prstGeom prst="ellipse">
          <a:avLst/>
        </a:prstGeom>
        <a:solidFill>
          <a:schemeClr val="bg1"/>
        </a:solidFill>
        <a:ln w="28575" cap="flat" cmpd="sng" algn="ctr">
          <a:solidFill>
            <a:schemeClr val="accent4"/>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endParaRPr lang="en-US" sz="1400" b="1" kern="1200" dirty="0">
            <a:solidFill>
              <a:schemeClr val="accent4">
                <a:lumMod val="50000"/>
              </a:schemeClr>
            </a:solidFill>
          </a:endParaRPr>
        </a:p>
        <a:p>
          <a:pPr marL="0" lvl="0" indent="0" algn="ctr" defTabSz="622300">
            <a:lnSpc>
              <a:spcPct val="90000"/>
            </a:lnSpc>
            <a:spcBef>
              <a:spcPct val="0"/>
            </a:spcBef>
            <a:spcAft>
              <a:spcPct val="35000"/>
            </a:spcAft>
            <a:buNone/>
          </a:pPr>
          <a:endParaRPr lang="en-US" sz="1400" b="1" kern="1200" dirty="0">
            <a:solidFill>
              <a:schemeClr val="accent4">
                <a:lumMod val="50000"/>
              </a:schemeClr>
            </a:solidFill>
          </a:endParaRPr>
        </a:p>
        <a:p>
          <a:pPr marL="0" lvl="0" indent="0" algn="ctr" defTabSz="622300">
            <a:lnSpc>
              <a:spcPct val="90000"/>
            </a:lnSpc>
            <a:spcBef>
              <a:spcPct val="0"/>
            </a:spcBef>
            <a:spcAft>
              <a:spcPct val="35000"/>
            </a:spcAft>
            <a:buNone/>
          </a:pPr>
          <a:r>
            <a:rPr lang="en-US" altLang="en-US" sz="1200" b="1" kern="1200" dirty="0" err="1">
              <a:solidFill>
                <a:srgbClr val="254061"/>
              </a:solidFill>
            </a:rPr>
            <a:t>Mécanismes</a:t>
          </a:r>
          <a:r>
            <a:rPr lang="en-US" altLang="en-US" sz="1200" b="1" kern="1200" dirty="0">
              <a:solidFill>
                <a:srgbClr val="254061"/>
              </a:solidFill>
            </a:rPr>
            <a:t> de </a:t>
          </a:r>
          <a:r>
            <a:rPr lang="en-US" altLang="en-US" sz="1200" b="1" kern="1200" dirty="0" err="1">
              <a:solidFill>
                <a:srgbClr val="254061"/>
              </a:solidFill>
            </a:rPr>
            <a:t>sécurité</a:t>
          </a:r>
          <a:r>
            <a:rPr lang="en-US" altLang="en-US" sz="1200" b="1" kern="1200" dirty="0">
              <a:solidFill>
                <a:srgbClr val="254061"/>
              </a:solidFill>
            </a:rPr>
            <a:t> de </a:t>
          </a:r>
          <a:r>
            <a:rPr lang="en-US" altLang="en-US" sz="1200" b="1" kern="1200" dirty="0" err="1">
              <a:solidFill>
                <a:srgbClr val="254061"/>
              </a:solidFill>
            </a:rPr>
            <a:t>l’outil</a:t>
          </a:r>
          <a:r>
            <a:rPr lang="en-US" altLang="en-US" sz="1200" b="1" kern="1200" dirty="0">
              <a:solidFill>
                <a:srgbClr val="254061"/>
              </a:solidFill>
            </a:rPr>
            <a:t> GRIG-PE</a:t>
          </a:r>
          <a:endParaRPr lang="en-US" sz="1200" b="1" kern="1200" dirty="0">
            <a:solidFill>
              <a:schemeClr val="accent4">
                <a:lumMod val="50000"/>
              </a:schemeClr>
            </a:solidFill>
          </a:endParaRPr>
        </a:p>
      </dsp:txBody>
      <dsp:txXfrm>
        <a:off x="1608739" y="3496305"/>
        <a:ext cx="1259017" cy="1244556"/>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D53AB76-52EB-465B-9F3D-43FE4C533C8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5F44BD7A-A510-455C-87DA-789B5AC8CFB0}"/>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C1802705-D489-49E2-B129-05317C96539F}" type="datetimeFigureOut">
              <a:rPr lang="en-US"/>
              <a:pPr>
                <a:defRPr/>
              </a:pPr>
              <a:t>10/28/2022</a:t>
            </a:fld>
            <a:endParaRPr lang="en-US"/>
          </a:p>
        </p:txBody>
      </p:sp>
      <p:sp>
        <p:nvSpPr>
          <p:cNvPr id="4" name="Slide Image Placeholder 3">
            <a:extLst>
              <a:ext uri="{FF2B5EF4-FFF2-40B4-BE49-F238E27FC236}">
                <a16:creationId xmlns:a16="http://schemas.microsoft.com/office/drawing/2014/main" id="{F63E3CE0-1A46-4A0C-B024-7DA10C63E4B2}"/>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9A0FFAC9-1DB4-40FD-901C-43542E4F98E0}"/>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3A2E1B10-FD59-4937-8B05-E3403CD261E0}"/>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26149229-4689-4575-B6C7-C868AC1FE450}"/>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4A268837-A3D8-45E2-9C8B-8022DEEB3F8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CCBD632F-D0CD-48F1-9499-D4D159A3D93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C6EF0CD3-2C69-4964-99D6-56BAC25B748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a:extLst>
              <a:ext uri="{FF2B5EF4-FFF2-40B4-BE49-F238E27FC236}">
                <a16:creationId xmlns:a16="http://schemas.microsoft.com/office/drawing/2014/main" id="{922D5B9F-BA6D-4B48-ACDB-00965F943C2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237AAAA2-5A7E-4A0D-ADB6-DE18860E0817}" type="slidenum">
              <a:rPr lang="en-US" altLang="en-US">
                <a:solidFill>
                  <a:srgbClr val="000000"/>
                </a:solidFill>
                <a:latin typeface="Calibri" panose="020F0502020204030204" pitchFamily="34" charset="0"/>
              </a:rPr>
              <a:pPr>
                <a:buSzPct val="100000"/>
              </a:pPr>
              <a:t>1</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90FAEA32-9E9D-4D89-8D53-4F780CFBCBA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B5A6B930-D2F0-40E6-9EC3-DA7BA6CA8EF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6628" name="Slide Number Placeholder 3">
            <a:extLst>
              <a:ext uri="{FF2B5EF4-FFF2-40B4-BE49-F238E27FC236}">
                <a16:creationId xmlns:a16="http://schemas.microsoft.com/office/drawing/2014/main" id="{12B7407C-FEB8-4137-BCC5-AE0C28AA69E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50F8D92B-F58C-4701-ADAD-991EDC673F3D}" type="slidenum">
              <a:rPr lang="en-US" altLang="en-US">
                <a:solidFill>
                  <a:srgbClr val="000000"/>
                </a:solidFill>
                <a:latin typeface="Calibri" panose="020F0502020204030204" pitchFamily="34" charset="0"/>
              </a:rPr>
              <a:pPr>
                <a:buSzPct val="100000"/>
              </a:pPr>
              <a:t>12</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88E5D705-4232-4A6B-8B48-D0B46610726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66068373-1F26-4748-9A66-7FC8590E1CB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8676" name="Slide Number Placeholder 3">
            <a:extLst>
              <a:ext uri="{FF2B5EF4-FFF2-40B4-BE49-F238E27FC236}">
                <a16:creationId xmlns:a16="http://schemas.microsoft.com/office/drawing/2014/main" id="{6AB08DD3-5A46-49AE-92FA-A909A0C4EA4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68FC0313-4179-4E47-8434-D4591E211046}" type="slidenum">
              <a:rPr lang="en-US" altLang="en-US">
                <a:solidFill>
                  <a:srgbClr val="000000"/>
                </a:solidFill>
                <a:latin typeface="Calibri" panose="020F0502020204030204" pitchFamily="34" charset="0"/>
              </a:rPr>
              <a:pPr>
                <a:buSzPct val="100000"/>
              </a:pPr>
              <a:t>13</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1E2369A2-C5EE-480D-9AED-F64A2D62DF3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72550324-67B4-4DE2-9DD5-CC44D35D099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04502FA3-4699-4D41-BD1A-4AC3CBCD84C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A947884C-8234-48F1-A2A0-20E15E44345E}" type="slidenum">
              <a:rPr lang="en-US" altLang="en-US">
                <a:solidFill>
                  <a:srgbClr val="000000"/>
                </a:solidFill>
                <a:latin typeface="Calibri" panose="020F0502020204030204" pitchFamily="34" charset="0"/>
              </a:rPr>
              <a:pPr>
                <a:buSzPct val="100000"/>
              </a:pPr>
              <a:t>15</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4E05DA97-C094-4340-933C-D30CE43E43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94C93A6E-1B64-401D-AB86-39C09BB345B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8F510E14-3007-462A-A719-56FAEAE2394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698FEFBA-2337-4A0D-ABA9-3A7D8CBF7962}" type="slidenum">
              <a:rPr lang="en-US" altLang="en-US">
                <a:solidFill>
                  <a:srgbClr val="000000"/>
                </a:solidFill>
                <a:latin typeface="Calibri" panose="020F0502020204030204" pitchFamily="34" charset="0"/>
              </a:rPr>
              <a:pPr>
                <a:buSzPct val="100000"/>
              </a:pPr>
              <a:t>16</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88CF249F-B598-4D9F-9E8D-F3736555C0A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3E90860A-4551-4C57-9A07-D27AB1AD7F4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28717292-13C6-4C5B-B5C5-C805750EBCD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D30CC4B8-CED9-4BC1-9C6B-45D10A48265F}" type="slidenum">
              <a:rPr lang="en-US" altLang="en-US">
                <a:solidFill>
                  <a:srgbClr val="000000"/>
                </a:solidFill>
                <a:latin typeface="Calibri" panose="020F0502020204030204" pitchFamily="34" charset="0"/>
              </a:rPr>
              <a:pPr>
                <a:buSzPct val="100000"/>
              </a:pPr>
              <a:t>19</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2F4C53A1-CA61-4F29-AC64-6D364441954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6A594C16-5963-4A41-87B1-56A350BF33B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B0BA021F-924E-4ADC-A650-20C78AFF9BC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8DEE08D1-72C3-4FE3-921A-A191A7C97CA9}" type="slidenum">
              <a:rPr lang="en-US" altLang="en-US">
                <a:solidFill>
                  <a:srgbClr val="000000"/>
                </a:solidFill>
                <a:latin typeface="Calibri" panose="020F0502020204030204" pitchFamily="34" charset="0"/>
              </a:rPr>
              <a:pPr>
                <a:buSzPct val="100000"/>
              </a:pPr>
              <a:t>20</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5C31E06C-7962-4B31-98DD-23D6C34E5CD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890246E4-BA7F-40D5-ACA9-76BAF2578EA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3012" name="Slide Number Placeholder 3">
            <a:extLst>
              <a:ext uri="{FF2B5EF4-FFF2-40B4-BE49-F238E27FC236}">
                <a16:creationId xmlns:a16="http://schemas.microsoft.com/office/drawing/2014/main" id="{DF8A0E80-C5DE-411A-8FE9-DE1C80D20C3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D915BA85-DF39-4873-950F-B18B5EDBB7DE}" type="slidenum">
              <a:rPr lang="en-US" altLang="en-US">
                <a:solidFill>
                  <a:srgbClr val="000000"/>
                </a:solidFill>
                <a:latin typeface="Calibri" panose="020F0502020204030204" pitchFamily="34" charset="0"/>
              </a:rPr>
              <a:pPr>
                <a:buSzPct val="100000"/>
              </a:pPr>
              <a:t>22</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B3CBB69A-43A3-4D4B-98EA-08F926F6F30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E1A836D5-7D1C-49A5-BFF5-5AB60AD2CFB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21816688-2596-4B40-98F3-18C948AA966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D0D6E025-BCA6-43D7-ADF0-D1F22C542CE5}" type="slidenum">
              <a:rPr lang="en-US" altLang="en-US">
                <a:solidFill>
                  <a:srgbClr val="000000"/>
                </a:solidFill>
                <a:latin typeface="Calibri" panose="020F0502020204030204" pitchFamily="34" charset="0"/>
              </a:rPr>
              <a:pPr>
                <a:buSzPct val="100000"/>
              </a:pPr>
              <a:t>24</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0B243873-BA7E-40B6-AFE9-BAE298364BC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2E497231-0EC3-46BE-A5B1-9EE3F95F5ED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3B57E7F7-9FDD-4114-914F-381301F3CE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073B57E9-E93F-4A91-AF0E-E6BDA17F9CCD}" type="slidenum">
              <a:rPr lang="en-US" altLang="en-US">
                <a:solidFill>
                  <a:srgbClr val="000000"/>
                </a:solidFill>
                <a:latin typeface="Calibri" panose="020F0502020204030204" pitchFamily="34" charset="0"/>
              </a:rPr>
              <a:pPr>
                <a:buSzPct val="100000"/>
              </a:pPr>
              <a:t>25</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CE7713D9-C428-4C41-8983-B0A8AEFC6B9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a:extLst>
              <a:ext uri="{FF2B5EF4-FFF2-40B4-BE49-F238E27FC236}">
                <a16:creationId xmlns:a16="http://schemas.microsoft.com/office/drawing/2014/main" id="{332CC329-473C-40BB-A390-7941547367A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7348" name="Slide Number Placeholder 3">
            <a:extLst>
              <a:ext uri="{FF2B5EF4-FFF2-40B4-BE49-F238E27FC236}">
                <a16:creationId xmlns:a16="http://schemas.microsoft.com/office/drawing/2014/main" id="{3767EB9F-720C-4930-A734-C2F94B0F7E7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FD2CE9D0-330B-45BF-8E92-52337148F8C5}" type="slidenum">
              <a:rPr lang="en-US" altLang="en-US">
                <a:solidFill>
                  <a:srgbClr val="000000"/>
                </a:solidFill>
                <a:latin typeface="Calibri" panose="020F0502020204030204" pitchFamily="34" charset="0"/>
              </a:rPr>
              <a:pPr>
                <a:buSzPct val="100000"/>
              </a:pPr>
              <a:t>33</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2987FAEA-D953-4AC9-B51A-4E7A6FFC3E2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841FC30F-C0F0-4E83-94B7-235378DD569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a:extLst>
              <a:ext uri="{FF2B5EF4-FFF2-40B4-BE49-F238E27FC236}">
                <a16:creationId xmlns:a16="http://schemas.microsoft.com/office/drawing/2014/main" id="{FE2D1C77-9780-4B35-A1F9-943B12FFE11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C07A2B69-12F6-49F3-B58D-B5B806ABCAE4}" type="slidenum">
              <a:rPr lang="en-US" altLang="en-US">
                <a:solidFill>
                  <a:srgbClr val="000000"/>
                </a:solidFill>
                <a:latin typeface="Calibri" panose="020F0502020204030204" pitchFamily="34" charset="0"/>
              </a:rPr>
              <a:pPr>
                <a:buSzPct val="100000"/>
              </a:pPr>
              <a:t>3</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A36A73BB-945F-4EAF-A248-60EA07BCD09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a:extLst>
              <a:ext uri="{FF2B5EF4-FFF2-40B4-BE49-F238E27FC236}">
                <a16:creationId xmlns:a16="http://schemas.microsoft.com/office/drawing/2014/main" id="{92F277E7-2662-4E7A-842F-8619ABC34D3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9396" name="Slide Number Placeholder 3">
            <a:extLst>
              <a:ext uri="{FF2B5EF4-FFF2-40B4-BE49-F238E27FC236}">
                <a16:creationId xmlns:a16="http://schemas.microsoft.com/office/drawing/2014/main" id="{F9075599-AB3A-4B8F-808B-5C3C6703DF0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47ACD679-D11F-44D7-8873-DBACDC8CFD49}" type="slidenum">
              <a:rPr lang="en-US" altLang="en-US">
                <a:solidFill>
                  <a:srgbClr val="000000"/>
                </a:solidFill>
                <a:latin typeface="Calibri" panose="020F0502020204030204" pitchFamily="34" charset="0"/>
              </a:rPr>
              <a:pPr>
                <a:buSzPct val="100000"/>
              </a:pPr>
              <a:t>34</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080D70C1-D787-4D86-8E2B-766985B675D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008781DE-5B3F-43D1-9560-DA9E714F275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44" name="Slide Number Placeholder 3">
            <a:extLst>
              <a:ext uri="{FF2B5EF4-FFF2-40B4-BE49-F238E27FC236}">
                <a16:creationId xmlns:a16="http://schemas.microsoft.com/office/drawing/2014/main" id="{D6CDF82A-3364-4155-BFA7-21BC9951698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C7FCEE6B-AD33-43AF-A27F-4D01E45A6ED2}" type="slidenum">
              <a:rPr lang="en-US" altLang="en-US">
                <a:solidFill>
                  <a:srgbClr val="000000"/>
                </a:solidFill>
                <a:latin typeface="Calibri" panose="020F0502020204030204" pitchFamily="34" charset="0"/>
              </a:rPr>
              <a:pPr>
                <a:buSzPct val="100000"/>
              </a:pPr>
              <a:t>35</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33469DD0-AF25-4D64-9D3F-BC5737F90D2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932562E9-0B4D-4F57-AD1D-14E6F3E7E16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268" name="Slide Number Placeholder 3">
            <a:extLst>
              <a:ext uri="{FF2B5EF4-FFF2-40B4-BE49-F238E27FC236}">
                <a16:creationId xmlns:a16="http://schemas.microsoft.com/office/drawing/2014/main" id="{B7BF10F6-3F25-4919-8C7B-890C2B350B4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AF7EF6B2-2917-4B10-BF2D-CE1A7294DF13}" type="slidenum">
              <a:rPr lang="en-US" altLang="en-US">
                <a:solidFill>
                  <a:srgbClr val="000000"/>
                </a:solidFill>
                <a:latin typeface="Calibri" panose="020F0502020204030204" pitchFamily="34" charset="0"/>
              </a:rPr>
              <a:pPr>
                <a:buSzPct val="100000"/>
              </a:pPr>
              <a:t>4</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55234DD2-87DB-4FC2-9919-A00BD464E5F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E1D404D2-9830-4EA9-8A8C-D10CF0F4E93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4340" name="Slide Number Placeholder 3">
            <a:extLst>
              <a:ext uri="{FF2B5EF4-FFF2-40B4-BE49-F238E27FC236}">
                <a16:creationId xmlns:a16="http://schemas.microsoft.com/office/drawing/2014/main" id="{B7CA734C-CEC0-498C-A610-AC81692C5CC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6892B1F5-59FF-4549-92B0-94913159F37D}" type="slidenum">
              <a:rPr lang="en-US" altLang="en-US">
                <a:solidFill>
                  <a:srgbClr val="000000"/>
                </a:solidFill>
                <a:latin typeface="Calibri" panose="020F0502020204030204" pitchFamily="34" charset="0"/>
              </a:rPr>
              <a:pPr>
                <a:buSzPct val="100000"/>
              </a:pPr>
              <a:t>6</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37114A97-E3C8-482E-891A-4031A9A37B6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7009CC2A-2B44-4719-B22C-C5BF14A365B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6388" name="Slide Number Placeholder 3">
            <a:extLst>
              <a:ext uri="{FF2B5EF4-FFF2-40B4-BE49-F238E27FC236}">
                <a16:creationId xmlns:a16="http://schemas.microsoft.com/office/drawing/2014/main" id="{5713417C-AF8B-40DC-BF3B-5613032FCC2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D1B6E76C-2244-430E-96CC-56B4490C8DB2}" type="slidenum">
              <a:rPr lang="en-US" altLang="en-US">
                <a:solidFill>
                  <a:srgbClr val="000000"/>
                </a:solidFill>
                <a:latin typeface="Calibri" panose="020F0502020204030204" pitchFamily="34" charset="0"/>
              </a:rPr>
              <a:pPr>
                <a:buSzPct val="100000"/>
              </a:pPr>
              <a:t>7</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BD9594B5-F428-4AF7-BF35-319819F1785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43C83F62-1E98-4B8D-87A5-4A3A51F74AD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8436" name="Slide Number Placeholder 3">
            <a:extLst>
              <a:ext uri="{FF2B5EF4-FFF2-40B4-BE49-F238E27FC236}">
                <a16:creationId xmlns:a16="http://schemas.microsoft.com/office/drawing/2014/main" id="{B8E455E3-CCFF-419F-AAB2-1765051D591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26F167DB-482F-4BB6-B33B-5CC09BB8B143}" type="slidenum">
              <a:rPr lang="en-US" altLang="en-US">
                <a:solidFill>
                  <a:srgbClr val="000000"/>
                </a:solidFill>
                <a:latin typeface="Calibri" panose="020F0502020204030204" pitchFamily="34" charset="0"/>
              </a:rPr>
              <a:pPr>
                <a:buSzPct val="100000"/>
              </a:pPr>
              <a:t>8</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5023E8A5-8453-454A-8E9A-5950F0E933F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CDDFED41-C09D-4D2E-AB16-FB6200E155C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2A67708A-090F-44C1-AA77-B41FE2299FC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89BA2B24-0E91-4AAA-A772-E504711A7682}" type="slidenum">
              <a:rPr lang="en-US" altLang="en-US">
                <a:solidFill>
                  <a:srgbClr val="000000"/>
                </a:solidFill>
                <a:latin typeface="Calibri" panose="020F0502020204030204" pitchFamily="34" charset="0"/>
              </a:rPr>
              <a:pPr>
                <a:buSzPct val="100000"/>
              </a:pPr>
              <a:t>9</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2C047B88-73D7-4F1F-9958-0A1A6AC1815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424ED1A5-61AC-44A1-B1C7-1307AEBB4AA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2532" name="Slide Number Placeholder 3">
            <a:extLst>
              <a:ext uri="{FF2B5EF4-FFF2-40B4-BE49-F238E27FC236}">
                <a16:creationId xmlns:a16="http://schemas.microsoft.com/office/drawing/2014/main" id="{854EB2DF-5956-44E4-93B5-9337CF9C9D9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BBBFD2BC-23F0-462D-8A3F-ADE7E93FE9EE}" type="slidenum">
              <a:rPr lang="en-US" altLang="en-US">
                <a:solidFill>
                  <a:srgbClr val="000000"/>
                </a:solidFill>
                <a:latin typeface="Calibri" panose="020F0502020204030204" pitchFamily="34" charset="0"/>
              </a:rPr>
              <a:pPr>
                <a:buSzPct val="100000"/>
              </a:pPr>
              <a:t>10</a:t>
            </a:fld>
            <a:endParaRPr lang="en-US" altLang="en-US">
              <a:solidFill>
                <a:srgbClr val="000000"/>
              </a:solidFill>
              <a:latin typeface="Calibri" panose="020F0502020204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6384BAFC-BD04-43C2-9AA8-A5BEC1FEA53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25DFB8E2-7BD3-4DAA-8553-9C6E0D9EAC4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4580" name="Slide Number Placeholder 3">
            <a:extLst>
              <a:ext uri="{FF2B5EF4-FFF2-40B4-BE49-F238E27FC236}">
                <a16:creationId xmlns:a16="http://schemas.microsoft.com/office/drawing/2014/main" id="{A4802A89-03FA-4DA0-B88B-E09CBA12A2D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buSzPct val="100000"/>
            </a:pPr>
            <a:fld id="{0A22B759-0BBB-4207-962E-0B88359BF921}" type="slidenum">
              <a:rPr lang="en-US" altLang="en-US">
                <a:solidFill>
                  <a:srgbClr val="000000"/>
                </a:solidFill>
                <a:latin typeface="Calibri" panose="020F0502020204030204" pitchFamily="34" charset="0"/>
              </a:rPr>
              <a:pPr>
                <a:buSzPct val="100000"/>
              </a:pPr>
              <a:t>11</a:t>
            </a:fld>
            <a:endParaRPr lang="en-US" altLang="en-US">
              <a:solidFill>
                <a:srgbClr val="000000"/>
              </a:solidFill>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2DE188-0CD6-48B8-90C7-CFFFBA4857A3}"/>
              </a:ext>
            </a:extLst>
          </p:cNvPr>
          <p:cNvSpPr>
            <a:spLocks noGrp="1"/>
          </p:cNvSpPr>
          <p:nvPr>
            <p:ph type="dt" sz="half" idx="10"/>
          </p:nvPr>
        </p:nvSpPr>
        <p:spPr/>
        <p:txBody>
          <a:bodyPr/>
          <a:lstStyle>
            <a:lvl1pPr>
              <a:defRPr/>
            </a:lvl1pPr>
          </a:lstStyle>
          <a:p>
            <a:pPr>
              <a:defRPr/>
            </a:pPr>
            <a:fld id="{C05D6481-F8B1-40BD-8040-59BBC014BAA0}" type="datetime1">
              <a:rPr lang="en-US"/>
              <a:pPr>
                <a:defRPr/>
              </a:pPr>
              <a:t>10/28/2022</a:t>
            </a:fld>
            <a:endParaRPr lang="en-US"/>
          </a:p>
        </p:txBody>
      </p:sp>
      <p:sp>
        <p:nvSpPr>
          <p:cNvPr id="5" name="Footer Placeholder 4">
            <a:extLst>
              <a:ext uri="{FF2B5EF4-FFF2-40B4-BE49-F238E27FC236}">
                <a16:creationId xmlns:a16="http://schemas.microsoft.com/office/drawing/2014/main" id="{EB9002F8-C259-4732-B91F-9C6723244AB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715947D-79EA-405A-9900-E82CF925B0BA}"/>
              </a:ext>
            </a:extLst>
          </p:cNvPr>
          <p:cNvSpPr>
            <a:spLocks noGrp="1"/>
          </p:cNvSpPr>
          <p:nvPr>
            <p:ph type="sldNum" sz="quarter" idx="12"/>
          </p:nvPr>
        </p:nvSpPr>
        <p:spPr/>
        <p:txBody>
          <a:bodyPr/>
          <a:lstStyle>
            <a:lvl1pPr>
              <a:defRPr/>
            </a:lvl1pPr>
          </a:lstStyle>
          <a:p>
            <a:fld id="{E66B8716-FA58-43FA-81F2-715493E69016}" type="slidenum">
              <a:rPr lang="en-US" altLang="en-US"/>
              <a:pPr/>
              <a:t>‹#›</a:t>
            </a:fld>
            <a:endParaRPr lang="en-US" altLang="en-US"/>
          </a:p>
        </p:txBody>
      </p:sp>
    </p:spTree>
    <p:extLst>
      <p:ext uri="{BB962C8B-B14F-4D97-AF65-F5344CB8AC3E}">
        <p14:creationId xmlns:p14="http://schemas.microsoft.com/office/powerpoint/2010/main" val="4162059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0CF383-CE67-4ADC-A68D-655DED76626B}"/>
              </a:ext>
            </a:extLst>
          </p:cNvPr>
          <p:cNvSpPr>
            <a:spLocks noGrp="1"/>
          </p:cNvSpPr>
          <p:nvPr>
            <p:ph type="dt" sz="half" idx="10"/>
          </p:nvPr>
        </p:nvSpPr>
        <p:spPr/>
        <p:txBody>
          <a:bodyPr/>
          <a:lstStyle>
            <a:lvl1pPr>
              <a:defRPr/>
            </a:lvl1pPr>
          </a:lstStyle>
          <a:p>
            <a:pPr>
              <a:defRPr/>
            </a:pPr>
            <a:fld id="{460E9E59-A7DB-4F95-A831-995C5F67606D}" type="datetime1">
              <a:rPr lang="en-US"/>
              <a:pPr>
                <a:defRPr/>
              </a:pPr>
              <a:t>10/28/2022</a:t>
            </a:fld>
            <a:endParaRPr lang="en-US"/>
          </a:p>
        </p:txBody>
      </p:sp>
      <p:sp>
        <p:nvSpPr>
          <p:cNvPr id="5" name="Footer Placeholder 4">
            <a:extLst>
              <a:ext uri="{FF2B5EF4-FFF2-40B4-BE49-F238E27FC236}">
                <a16:creationId xmlns:a16="http://schemas.microsoft.com/office/drawing/2014/main" id="{C6EBBFE1-1F59-446A-A336-14D6F960284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C172DC3-0842-4612-BB46-1BDE28C6A775}"/>
              </a:ext>
            </a:extLst>
          </p:cNvPr>
          <p:cNvSpPr>
            <a:spLocks noGrp="1"/>
          </p:cNvSpPr>
          <p:nvPr>
            <p:ph type="sldNum" sz="quarter" idx="12"/>
          </p:nvPr>
        </p:nvSpPr>
        <p:spPr/>
        <p:txBody>
          <a:bodyPr/>
          <a:lstStyle>
            <a:lvl1pPr>
              <a:defRPr/>
            </a:lvl1pPr>
          </a:lstStyle>
          <a:p>
            <a:fld id="{D5044EA1-85B5-43AF-ACEC-B31CB7AD3754}" type="slidenum">
              <a:rPr lang="en-US" altLang="en-US"/>
              <a:pPr/>
              <a:t>‹#›</a:t>
            </a:fld>
            <a:endParaRPr lang="en-US" altLang="en-US"/>
          </a:p>
        </p:txBody>
      </p:sp>
    </p:spTree>
    <p:extLst>
      <p:ext uri="{BB962C8B-B14F-4D97-AF65-F5344CB8AC3E}">
        <p14:creationId xmlns:p14="http://schemas.microsoft.com/office/powerpoint/2010/main" val="1362602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92EA20-D65C-4CCF-BA3B-AE4293245093}"/>
              </a:ext>
            </a:extLst>
          </p:cNvPr>
          <p:cNvSpPr>
            <a:spLocks noGrp="1"/>
          </p:cNvSpPr>
          <p:nvPr>
            <p:ph type="dt" sz="half" idx="10"/>
          </p:nvPr>
        </p:nvSpPr>
        <p:spPr/>
        <p:txBody>
          <a:bodyPr/>
          <a:lstStyle>
            <a:lvl1pPr>
              <a:defRPr/>
            </a:lvl1pPr>
          </a:lstStyle>
          <a:p>
            <a:pPr>
              <a:defRPr/>
            </a:pPr>
            <a:fld id="{232F1BE1-BEA5-49BE-970B-8361048B5567}" type="datetime1">
              <a:rPr lang="en-US"/>
              <a:pPr>
                <a:defRPr/>
              </a:pPr>
              <a:t>10/28/2022</a:t>
            </a:fld>
            <a:endParaRPr lang="en-US"/>
          </a:p>
        </p:txBody>
      </p:sp>
      <p:sp>
        <p:nvSpPr>
          <p:cNvPr id="5" name="Footer Placeholder 4">
            <a:extLst>
              <a:ext uri="{FF2B5EF4-FFF2-40B4-BE49-F238E27FC236}">
                <a16:creationId xmlns:a16="http://schemas.microsoft.com/office/drawing/2014/main" id="{EA32E34A-2E84-4C37-BD40-002C05E500D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5B2EB03-C0E7-4FF8-BEE0-6D5C2196749A}"/>
              </a:ext>
            </a:extLst>
          </p:cNvPr>
          <p:cNvSpPr>
            <a:spLocks noGrp="1"/>
          </p:cNvSpPr>
          <p:nvPr>
            <p:ph type="sldNum" sz="quarter" idx="12"/>
          </p:nvPr>
        </p:nvSpPr>
        <p:spPr/>
        <p:txBody>
          <a:bodyPr/>
          <a:lstStyle>
            <a:lvl1pPr>
              <a:defRPr/>
            </a:lvl1pPr>
          </a:lstStyle>
          <a:p>
            <a:fld id="{3C6474A8-F754-403E-BA8A-DC1A09349A2E}" type="slidenum">
              <a:rPr lang="en-US" altLang="en-US"/>
              <a:pPr/>
              <a:t>‹#›</a:t>
            </a:fld>
            <a:endParaRPr lang="en-US" altLang="en-US"/>
          </a:p>
        </p:txBody>
      </p:sp>
    </p:spTree>
    <p:extLst>
      <p:ext uri="{BB962C8B-B14F-4D97-AF65-F5344CB8AC3E}">
        <p14:creationId xmlns:p14="http://schemas.microsoft.com/office/powerpoint/2010/main" val="34058129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F05A5-EBB2-4FAB-82BF-BD9B410363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40FBDC8-A158-4D00-91D4-F1CA989491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517594-CCBF-43FF-BF31-A995112DF153}"/>
              </a:ext>
            </a:extLst>
          </p:cNvPr>
          <p:cNvSpPr>
            <a:spLocks noGrp="1"/>
          </p:cNvSpPr>
          <p:nvPr>
            <p:ph type="dt" sz="half" idx="10"/>
          </p:nvPr>
        </p:nvSpPr>
        <p:spPr/>
        <p:txBody>
          <a:bodyPr/>
          <a:lstStyle>
            <a:lvl1pPr>
              <a:defRPr/>
            </a:lvl1pPr>
          </a:lstStyle>
          <a:p>
            <a:pPr>
              <a:defRPr/>
            </a:pPr>
            <a:fld id="{66BCD45A-0463-44DC-B8F3-4CCBCDAE51EB}" type="datetime1">
              <a:rPr lang="en-US"/>
              <a:pPr>
                <a:defRPr/>
              </a:pPr>
              <a:t>10/28/2022</a:t>
            </a:fld>
            <a:endParaRPr lang="en-US"/>
          </a:p>
        </p:txBody>
      </p:sp>
      <p:sp>
        <p:nvSpPr>
          <p:cNvPr id="5" name="Footer Placeholder 4">
            <a:extLst>
              <a:ext uri="{FF2B5EF4-FFF2-40B4-BE49-F238E27FC236}">
                <a16:creationId xmlns:a16="http://schemas.microsoft.com/office/drawing/2014/main" id="{EF1C08C6-79F5-48E3-B73A-7BC3151041A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8989629-1BB1-4779-B51A-74488F8EB3CC}"/>
              </a:ext>
            </a:extLst>
          </p:cNvPr>
          <p:cNvSpPr>
            <a:spLocks noGrp="1"/>
          </p:cNvSpPr>
          <p:nvPr>
            <p:ph type="sldNum" sz="quarter" idx="12"/>
          </p:nvPr>
        </p:nvSpPr>
        <p:spPr/>
        <p:txBody>
          <a:bodyPr/>
          <a:lstStyle>
            <a:lvl1pPr>
              <a:defRPr/>
            </a:lvl1pPr>
          </a:lstStyle>
          <a:p>
            <a:fld id="{A762623B-21BB-4B16-8BCA-99152022E5E4}" type="slidenum">
              <a:rPr lang="en-US" altLang="en-US"/>
              <a:pPr/>
              <a:t>‹#›</a:t>
            </a:fld>
            <a:endParaRPr lang="en-US" altLang="en-US"/>
          </a:p>
        </p:txBody>
      </p:sp>
    </p:spTree>
    <p:extLst>
      <p:ext uri="{BB962C8B-B14F-4D97-AF65-F5344CB8AC3E}">
        <p14:creationId xmlns:p14="http://schemas.microsoft.com/office/powerpoint/2010/main" val="20617110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F7967-D2F7-48C3-8850-C3B4FABA8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A3EE00-6683-4382-8794-786D42869C9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9F48BE-EC9B-42B7-B123-21EBB9BF3818}"/>
              </a:ext>
            </a:extLst>
          </p:cNvPr>
          <p:cNvSpPr>
            <a:spLocks noGrp="1"/>
          </p:cNvSpPr>
          <p:nvPr>
            <p:ph type="dt" sz="half" idx="10"/>
          </p:nvPr>
        </p:nvSpPr>
        <p:spPr/>
        <p:txBody>
          <a:bodyPr/>
          <a:lstStyle>
            <a:lvl1pPr>
              <a:defRPr/>
            </a:lvl1pPr>
          </a:lstStyle>
          <a:p>
            <a:pPr>
              <a:defRPr/>
            </a:pPr>
            <a:fld id="{97A46B51-42F4-4E95-BCEF-D4CDA0E47DCE}" type="datetime1">
              <a:rPr lang="en-US"/>
              <a:pPr>
                <a:defRPr/>
              </a:pPr>
              <a:t>10/28/2022</a:t>
            </a:fld>
            <a:endParaRPr lang="en-US"/>
          </a:p>
        </p:txBody>
      </p:sp>
      <p:sp>
        <p:nvSpPr>
          <p:cNvPr id="5" name="Footer Placeholder 4">
            <a:extLst>
              <a:ext uri="{FF2B5EF4-FFF2-40B4-BE49-F238E27FC236}">
                <a16:creationId xmlns:a16="http://schemas.microsoft.com/office/drawing/2014/main" id="{E9FACF24-98CB-4D8A-9955-ABAFD363BB4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8501AAB-F478-467E-B855-7E6D60A26836}"/>
              </a:ext>
            </a:extLst>
          </p:cNvPr>
          <p:cNvSpPr>
            <a:spLocks noGrp="1"/>
          </p:cNvSpPr>
          <p:nvPr>
            <p:ph type="sldNum" sz="quarter" idx="12"/>
          </p:nvPr>
        </p:nvSpPr>
        <p:spPr/>
        <p:txBody>
          <a:bodyPr/>
          <a:lstStyle>
            <a:lvl1pPr>
              <a:defRPr/>
            </a:lvl1pPr>
          </a:lstStyle>
          <a:p>
            <a:fld id="{FB5EC432-73F3-47D5-B8C2-885AE4D1297F}" type="slidenum">
              <a:rPr lang="en-US" altLang="en-US"/>
              <a:pPr/>
              <a:t>‹#›</a:t>
            </a:fld>
            <a:endParaRPr lang="en-US" altLang="en-US"/>
          </a:p>
        </p:txBody>
      </p:sp>
    </p:spTree>
    <p:extLst>
      <p:ext uri="{BB962C8B-B14F-4D97-AF65-F5344CB8AC3E}">
        <p14:creationId xmlns:p14="http://schemas.microsoft.com/office/powerpoint/2010/main" val="32044316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4D4D0-EAAE-40B2-B55B-B7AC9B34A19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7AE67A6-012A-441F-8FDB-373EC9E22E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5DF1238-FF9B-4CD4-9401-E38358690A81}"/>
              </a:ext>
            </a:extLst>
          </p:cNvPr>
          <p:cNvSpPr>
            <a:spLocks noGrp="1"/>
          </p:cNvSpPr>
          <p:nvPr>
            <p:ph type="dt" sz="half" idx="10"/>
          </p:nvPr>
        </p:nvSpPr>
        <p:spPr/>
        <p:txBody>
          <a:bodyPr/>
          <a:lstStyle>
            <a:lvl1pPr>
              <a:defRPr/>
            </a:lvl1pPr>
          </a:lstStyle>
          <a:p>
            <a:pPr>
              <a:defRPr/>
            </a:pPr>
            <a:fld id="{54DDDAE0-7D88-4D14-B151-4B8C9B74AADE}" type="datetime1">
              <a:rPr lang="en-US"/>
              <a:pPr>
                <a:defRPr/>
              </a:pPr>
              <a:t>10/28/2022</a:t>
            </a:fld>
            <a:endParaRPr lang="en-US"/>
          </a:p>
        </p:txBody>
      </p:sp>
      <p:sp>
        <p:nvSpPr>
          <p:cNvPr id="5" name="Footer Placeholder 4">
            <a:extLst>
              <a:ext uri="{FF2B5EF4-FFF2-40B4-BE49-F238E27FC236}">
                <a16:creationId xmlns:a16="http://schemas.microsoft.com/office/drawing/2014/main" id="{A9983049-38E9-488D-9930-159A34CB7C3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D42B359-33A0-4445-B446-942ABBBE4707}"/>
              </a:ext>
            </a:extLst>
          </p:cNvPr>
          <p:cNvSpPr>
            <a:spLocks noGrp="1"/>
          </p:cNvSpPr>
          <p:nvPr>
            <p:ph type="sldNum" sz="quarter" idx="12"/>
          </p:nvPr>
        </p:nvSpPr>
        <p:spPr/>
        <p:txBody>
          <a:bodyPr/>
          <a:lstStyle>
            <a:lvl1pPr>
              <a:defRPr/>
            </a:lvl1pPr>
          </a:lstStyle>
          <a:p>
            <a:fld id="{A2582FD2-93B2-4676-854E-F1514DDE39B7}" type="slidenum">
              <a:rPr lang="en-US" altLang="en-US"/>
              <a:pPr/>
              <a:t>‹#›</a:t>
            </a:fld>
            <a:endParaRPr lang="en-US" altLang="en-US"/>
          </a:p>
        </p:txBody>
      </p:sp>
    </p:spTree>
    <p:extLst>
      <p:ext uri="{BB962C8B-B14F-4D97-AF65-F5344CB8AC3E}">
        <p14:creationId xmlns:p14="http://schemas.microsoft.com/office/powerpoint/2010/main" val="3184932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48F13-E8E6-41D2-940B-1AE55A2811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ABC78B-82E4-4A46-8CAE-CF466457F29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5B24A91-FB71-4412-80D6-054FE94B0A5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8A522EF8-3B8E-448E-89AD-8B9B169A16A7}"/>
              </a:ext>
            </a:extLst>
          </p:cNvPr>
          <p:cNvSpPr>
            <a:spLocks noGrp="1"/>
          </p:cNvSpPr>
          <p:nvPr>
            <p:ph type="dt" sz="half" idx="10"/>
          </p:nvPr>
        </p:nvSpPr>
        <p:spPr/>
        <p:txBody>
          <a:bodyPr/>
          <a:lstStyle>
            <a:lvl1pPr>
              <a:defRPr/>
            </a:lvl1pPr>
          </a:lstStyle>
          <a:p>
            <a:pPr>
              <a:defRPr/>
            </a:pPr>
            <a:fld id="{55ABCF3A-397E-4B47-B81C-2E9760797851}" type="datetime1">
              <a:rPr lang="en-US"/>
              <a:pPr>
                <a:defRPr/>
              </a:pPr>
              <a:t>10/28/2022</a:t>
            </a:fld>
            <a:endParaRPr lang="en-US"/>
          </a:p>
        </p:txBody>
      </p:sp>
      <p:sp>
        <p:nvSpPr>
          <p:cNvPr id="6" name="Footer Placeholder 4">
            <a:extLst>
              <a:ext uri="{FF2B5EF4-FFF2-40B4-BE49-F238E27FC236}">
                <a16:creationId xmlns:a16="http://schemas.microsoft.com/office/drawing/2014/main" id="{F59E4B30-DE74-4855-B974-98F8A901D51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8BC9A86-D907-4DAD-83AF-CF69F6F58369}"/>
              </a:ext>
            </a:extLst>
          </p:cNvPr>
          <p:cNvSpPr>
            <a:spLocks noGrp="1"/>
          </p:cNvSpPr>
          <p:nvPr>
            <p:ph type="sldNum" sz="quarter" idx="12"/>
          </p:nvPr>
        </p:nvSpPr>
        <p:spPr/>
        <p:txBody>
          <a:bodyPr/>
          <a:lstStyle>
            <a:lvl1pPr>
              <a:defRPr/>
            </a:lvl1pPr>
          </a:lstStyle>
          <a:p>
            <a:fld id="{807DA16D-6553-415A-90C8-9E5DFE13EE29}" type="slidenum">
              <a:rPr lang="en-US" altLang="en-US"/>
              <a:pPr/>
              <a:t>‹#›</a:t>
            </a:fld>
            <a:endParaRPr lang="en-US" altLang="en-US"/>
          </a:p>
        </p:txBody>
      </p:sp>
    </p:spTree>
    <p:extLst>
      <p:ext uri="{BB962C8B-B14F-4D97-AF65-F5344CB8AC3E}">
        <p14:creationId xmlns:p14="http://schemas.microsoft.com/office/powerpoint/2010/main" val="13708519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EA66A-45D7-4B4C-8E84-A16579E047A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8109C8-0779-4F36-9317-DD81389471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C1B3DF4-C753-46C1-965D-5B29E87A16B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797415B-DA7E-464C-AF9D-954DF1A48D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BEC2128-1BE5-41FF-8E8A-5662AEB5651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03C35913-DE56-454B-AB21-2E770E7E4BAD}"/>
              </a:ext>
            </a:extLst>
          </p:cNvPr>
          <p:cNvSpPr>
            <a:spLocks noGrp="1"/>
          </p:cNvSpPr>
          <p:nvPr>
            <p:ph type="dt" sz="half" idx="10"/>
          </p:nvPr>
        </p:nvSpPr>
        <p:spPr/>
        <p:txBody>
          <a:bodyPr/>
          <a:lstStyle>
            <a:lvl1pPr>
              <a:defRPr/>
            </a:lvl1pPr>
          </a:lstStyle>
          <a:p>
            <a:pPr>
              <a:defRPr/>
            </a:pPr>
            <a:fld id="{9E037727-75B7-457B-8B35-70988286CA2A}" type="datetime1">
              <a:rPr lang="en-US"/>
              <a:pPr>
                <a:defRPr/>
              </a:pPr>
              <a:t>10/28/2022</a:t>
            </a:fld>
            <a:endParaRPr lang="en-US"/>
          </a:p>
        </p:txBody>
      </p:sp>
      <p:sp>
        <p:nvSpPr>
          <p:cNvPr id="8" name="Footer Placeholder 4">
            <a:extLst>
              <a:ext uri="{FF2B5EF4-FFF2-40B4-BE49-F238E27FC236}">
                <a16:creationId xmlns:a16="http://schemas.microsoft.com/office/drawing/2014/main" id="{134B2294-1E4E-44BF-AECC-0FFFCC4A843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ECEFB7E3-C4DB-4F95-ADA7-8B9B8AF11EF2}"/>
              </a:ext>
            </a:extLst>
          </p:cNvPr>
          <p:cNvSpPr>
            <a:spLocks noGrp="1"/>
          </p:cNvSpPr>
          <p:nvPr>
            <p:ph type="sldNum" sz="quarter" idx="12"/>
          </p:nvPr>
        </p:nvSpPr>
        <p:spPr/>
        <p:txBody>
          <a:bodyPr/>
          <a:lstStyle>
            <a:lvl1pPr>
              <a:defRPr/>
            </a:lvl1pPr>
          </a:lstStyle>
          <a:p>
            <a:fld id="{F3D8DAC9-D2DC-4EBF-9072-2C34D79946A7}" type="slidenum">
              <a:rPr lang="en-US" altLang="en-US"/>
              <a:pPr/>
              <a:t>‹#›</a:t>
            </a:fld>
            <a:endParaRPr lang="en-US" altLang="en-US"/>
          </a:p>
        </p:txBody>
      </p:sp>
    </p:spTree>
    <p:extLst>
      <p:ext uri="{BB962C8B-B14F-4D97-AF65-F5344CB8AC3E}">
        <p14:creationId xmlns:p14="http://schemas.microsoft.com/office/powerpoint/2010/main" val="35293119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0F0D8-4CFB-452E-9CC0-C1FAE0513066}"/>
              </a:ext>
            </a:extLst>
          </p:cNvPr>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E0554D25-F3E2-4D62-9F3C-C6BA9ED73C5E}"/>
              </a:ext>
            </a:extLst>
          </p:cNvPr>
          <p:cNvSpPr>
            <a:spLocks noGrp="1"/>
          </p:cNvSpPr>
          <p:nvPr>
            <p:ph type="dt" sz="half" idx="10"/>
          </p:nvPr>
        </p:nvSpPr>
        <p:spPr/>
        <p:txBody>
          <a:bodyPr/>
          <a:lstStyle>
            <a:lvl1pPr>
              <a:defRPr/>
            </a:lvl1pPr>
          </a:lstStyle>
          <a:p>
            <a:pPr>
              <a:defRPr/>
            </a:pPr>
            <a:fld id="{A003219F-676B-4137-9FA4-F13AB98B1EDA}" type="datetime1">
              <a:rPr lang="en-US"/>
              <a:pPr>
                <a:defRPr/>
              </a:pPr>
              <a:t>10/28/2022</a:t>
            </a:fld>
            <a:endParaRPr lang="en-US"/>
          </a:p>
        </p:txBody>
      </p:sp>
      <p:sp>
        <p:nvSpPr>
          <p:cNvPr id="4" name="Footer Placeholder 4">
            <a:extLst>
              <a:ext uri="{FF2B5EF4-FFF2-40B4-BE49-F238E27FC236}">
                <a16:creationId xmlns:a16="http://schemas.microsoft.com/office/drawing/2014/main" id="{0697FF0C-73E8-4324-B3D2-F6EA083728BF}"/>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162FEEDB-73BC-48E4-BD1E-491019A05C6D}"/>
              </a:ext>
            </a:extLst>
          </p:cNvPr>
          <p:cNvSpPr>
            <a:spLocks noGrp="1"/>
          </p:cNvSpPr>
          <p:nvPr>
            <p:ph type="sldNum" sz="quarter" idx="12"/>
          </p:nvPr>
        </p:nvSpPr>
        <p:spPr/>
        <p:txBody>
          <a:bodyPr/>
          <a:lstStyle>
            <a:lvl1pPr>
              <a:defRPr/>
            </a:lvl1pPr>
          </a:lstStyle>
          <a:p>
            <a:fld id="{DA35C9AC-25A2-42EC-AEA5-84E61F30B23E}" type="slidenum">
              <a:rPr lang="en-US" altLang="en-US"/>
              <a:pPr/>
              <a:t>‹#›</a:t>
            </a:fld>
            <a:endParaRPr lang="en-US" altLang="en-US"/>
          </a:p>
        </p:txBody>
      </p:sp>
    </p:spTree>
    <p:extLst>
      <p:ext uri="{BB962C8B-B14F-4D97-AF65-F5344CB8AC3E}">
        <p14:creationId xmlns:p14="http://schemas.microsoft.com/office/powerpoint/2010/main" val="41275418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CA253F7-8CD8-414E-BE09-0A36E4414B6C}"/>
              </a:ext>
            </a:extLst>
          </p:cNvPr>
          <p:cNvSpPr>
            <a:spLocks noGrp="1"/>
          </p:cNvSpPr>
          <p:nvPr>
            <p:ph type="dt" sz="half" idx="10"/>
          </p:nvPr>
        </p:nvSpPr>
        <p:spPr/>
        <p:txBody>
          <a:bodyPr/>
          <a:lstStyle>
            <a:lvl1pPr>
              <a:defRPr/>
            </a:lvl1pPr>
          </a:lstStyle>
          <a:p>
            <a:pPr>
              <a:defRPr/>
            </a:pPr>
            <a:fld id="{47732892-858B-43D1-8BE8-6F7017508109}" type="datetime1">
              <a:rPr lang="en-US"/>
              <a:pPr>
                <a:defRPr/>
              </a:pPr>
              <a:t>10/28/2022</a:t>
            </a:fld>
            <a:endParaRPr lang="en-US"/>
          </a:p>
        </p:txBody>
      </p:sp>
      <p:sp>
        <p:nvSpPr>
          <p:cNvPr id="3" name="Footer Placeholder 4">
            <a:extLst>
              <a:ext uri="{FF2B5EF4-FFF2-40B4-BE49-F238E27FC236}">
                <a16:creationId xmlns:a16="http://schemas.microsoft.com/office/drawing/2014/main" id="{09531FE4-DE0E-41C2-A856-28EE30E80DA6}"/>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A7D12346-6EB8-4249-856F-AACA205F31A6}"/>
              </a:ext>
            </a:extLst>
          </p:cNvPr>
          <p:cNvSpPr>
            <a:spLocks noGrp="1"/>
          </p:cNvSpPr>
          <p:nvPr>
            <p:ph type="sldNum" sz="quarter" idx="12"/>
          </p:nvPr>
        </p:nvSpPr>
        <p:spPr/>
        <p:txBody>
          <a:bodyPr/>
          <a:lstStyle>
            <a:lvl1pPr>
              <a:defRPr/>
            </a:lvl1pPr>
          </a:lstStyle>
          <a:p>
            <a:fld id="{0571E91F-4F8A-409A-A15F-64A846579B48}" type="slidenum">
              <a:rPr lang="en-US" altLang="en-US"/>
              <a:pPr/>
              <a:t>‹#›</a:t>
            </a:fld>
            <a:endParaRPr lang="en-US" altLang="en-US"/>
          </a:p>
        </p:txBody>
      </p:sp>
    </p:spTree>
    <p:extLst>
      <p:ext uri="{BB962C8B-B14F-4D97-AF65-F5344CB8AC3E}">
        <p14:creationId xmlns:p14="http://schemas.microsoft.com/office/powerpoint/2010/main" val="26746434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D811F-EB0E-4983-8179-CC91278093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57A5EA-A045-4F10-AD57-4E612F889A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E7503E6-0CFC-4FAE-BEB6-D205CAA476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5362C1ED-6055-4193-9B0B-854E39F73EFE}"/>
              </a:ext>
            </a:extLst>
          </p:cNvPr>
          <p:cNvSpPr>
            <a:spLocks noGrp="1"/>
          </p:cNvSpPr>
          <p:nvPr>
            <p:ph type="dt" sz="half" idx="10"/>
          </p:nvPr>
        </p:nvSpPr>
        <p:spPr/>
        <p:txBody>
          <a:bodyPr/>
          <a:lstStyle>
            <a:lvl1pPr>
              <a:defRPr/>
            </a:lvl1pPr>
          </a:lstStyle>
          <a:p>
            <a:pPr>
              <a:defRPr/>
            </a:pPr>
            <a:fld id="{EA84493B-8B3B-4CF6-9E74-C13EECD3F2F7}" type="datetime1">
              <a:rPr lang="en-US"/>
              <a:pPr>
                <a:defRPr/>
              </a:pPr>
              <a:t>10/28/2022</a:t>
            </a:fld>
            <a:endParaRPr lang="en-US"/>
          </a:p>
        </p:txBody>
      </p:sp>
      <p:sp>
        <p:nvSpPr>
          <p:cNvPr id="6" name="Footer Placeholder 4">
            <a:extLst>
              <a:ext uri="{FF2B5EF4-FFF2-40B4-BE49-F238E27FC236}">
                <a16:creationId xmlns:a16="http://schemas.microsoft.com/office/drawing/2014/main" id="{C0E18E03-8AA7-433E-9E21-9FA875B9DBA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38CDFE8-B90A-4F85-A09F-B7C8300ABE52}"/>
              </a:ext>
            </a:extLst>
          </p:cNvPr>
          <p:cNvSpPr>
            <a:spLocks noGrp="1"/>
          </p:cNvSpPr>
          <p:nvPr>
            <p:ph type="sldNum" sz="quarter" idx="12"/>
          </p:nvPr>
        </p:nvSpPr>
        <p:spPr/>
        <p:txBody>
          <a:bodyPr/>
          <a:lstStyle>
            <a:lvl1pPr>
              <a:defRPr/>
            </a:lvl1pPr>
          </a:lstStyle>
          <a:p>
            <a:fld id="{0B35E9DE-5FC4-4712-8162-B4772B59AA1B}" type="slidenum">
              <a:rPr lang="en-US" altLang="en-US"/>
              <a:pPr/>
              <a:t>‹#›</a:t>
            </a:fld>
            <a:endParaRPr lang="en-US" altLang="en-US"/>
          </a:p>
        </p:txBody>
      </p:sp>
    </p:spTree>
    <p:extLst>
      <p:ext uri="{BB962C8B-B14F-4D97-AF65-F5344CB8AC3E}">
        <p14:creationId xmlns:p14="http://schemas.microsoft.com/office/powerpoint/2010/main" val="1969981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E552AB81-F430-4671-92A1-A03D538EB4F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9419" t="26414" r="5360" b="15028"/>
          <a:stretch>
            <a:fillRect/>
          </a:stretch>
        </p:blipFill>
        <p:spPr bwMode="auto">
          <a:xfrm>
            <a:off x="10738414" y="26521"/>
            <a:ext cx="1453586" cy="544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838200" y="365125"/>
            <a:ext cx="8723243" cy="1325563"/>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E364E8E7-DFD9-42F1-B556-C2AD7C8B88F2}"/>
              </a:ext>
            </a:extLst>
          </p:cNvPr>
          <p:cNvSpPr>
            <a:spLocks noGrp="1"/>
          </p:cNvSpPr>
          <p:nvPr>
            <p:ph type="dt" sz="half" idx="10"/>
          </p:nvPr>
        </p:nvSpPr>
        <p:spPr/>
        <p:txBody>
          <a:bodyPr/>
          <a:lstStyle>
            <a:lvl1pPr>
              <a:defRPr/>
            </a:lvl1pPr>
          </a:lstStyle>
          <a:p>
            <a:pPr>
              <a:defRPr/>
            </a:pPr>
            <a:fld id="{0C1EE7A2-14DA-4696-A28E-3C50E56CA6A5}" type="datetime1">
              <a:rPr lang="en-US"/>
              <a:pPr>
                <a:defRPr/>
              </a:pPr>
              <a:t>10/28/2022</a:t>
            </a:fld>
            <a:endParaRPr lang="en-US"/>
          </a:p>
        </p:txBody>
      </p:sp>
      <p:sp>
        <p:nvSpPr>
          <p:cNvPr id="6" name="Footer Placeholder 4">
            <a:extLst>
              <a:ext uri="{FF2B5EF4-FFF2-40B4-BE49-F238E27FC236}">
                <a16:creationId xmlns:a16="http://schemas.microsoft.com/office/drawing/2014/main" id="{6DB208B6-6D47-48C9-BE3E-6905EC101FC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00C1161-E35E-4F0B-ACF1-DD9B07F538F0}"/>
              </a:ext>
            </a:extLst>
          </p:cNvPr>
          <p:cNvSpPr>
            <a:spLocks noGrp="1"/>
          </p:cNvSpPr>
          <p:nvPr>
            <p:ph type="sldNum" sz="quarter" idx="12"/>
          </p:nvPr>
        </p:nvSpPr>
        <p:spPr>
          <a:xfrm>
            <a:off x="9336088" y="6310313"/>
            <a:ext cx="2743200" cy="365125"/>
          </a:xfrm>
        </p:spPr>
        <p:txBody>
          <a:bodyPr/>
          <a:lstStyle>
            <a:lvl1pPr>
              <a:defRPr>
                <a:solidFill>
                  <a:schemeClr val="tx1"/>
                </a:solidFill>
              </a:defRPr>
            </a:lvl1pPr>
          </a:lstStyle>
          <a:p>
            <a:fld id="{28127A8A-AFCF-4118-8F0E-94E4B5025BA8}" type="slidenum">
              <a:rPr lang="en-US" altLang="en-US"/>
              <a:pPr/>
              <a:t>‹#›</a:t>
            </a:fld>
            <a:endParaRPr lang="en-US" altLang="en-US"/>
          </a:p>
        </p:txBody>
      </p:sp>
    </p:spTree>
    <p:extLst>
      <p:ext uri="{BB962C8B-B14F-4D97-AF65-F5344CB8AC3E}">
        <p14:creationId xmlns:p14="http://schemas.microsoft.com/office/powerpoint/2010/main" val="14794764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67286-7685-4CE7-B037-631958F1F2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FFA511-55E0-42F1-824A-73D01B2BEB75}"/>
              </a:ext>
            </a:extLst>
          </p:cNvPr>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a:extLst>
              <a:ext uri="{FF2B5EF4-FFF2-40B4-BE49-F238E27FC236}">
                <a16:creationId xmlns:a16="http://schemas.microsoft.com/office/drawing/2014/main" id="{B336F671-03FE-4F58-BF10-A94DB3C897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3EF27CA8-8B3A-4E9E-B16C-552EFF00F765}"/>
              </a:ext>
            </a:extLst>
          </p:cNvPr>
          <p:cNvSpPr>
            <a:spLocks noGrp="1"/>
          </p:cNvSpPr>
          <p:nvPr>
            <p:ph type="dt" sz="half" idx="10"/>
          </p:nvPr>
        </p:nvSpPr>
        <p:spPr/>
        <p:txBody>
          <a:bodyPr/>
          <a:lstStyle>
            <a:lvl1pPr>
              <a:defRPr/>
            </a:lvl1pPr>
          </a:lstStyle>
          <a:p>
            <a:pPr>
              <a:defRPr/>
            </a:pPr>
            <a:fld id="{6DBDF790-F81F-4696-B104-A3B26029016D}" type="datetime1">
              <a:rPr lang="en-US"/>
              <a:pPr>
                <a:defRPr/>
              </a:pPr>
              <a:t>10/28/2022</a:t>
            </a:fld>
            <a:endParaRPr lang="en-US"/>
          </a:p>
        </p:txBody>
      </p:sp>
      <p:sp>
        <p:nvSpPr>
          <p:cNvPr id="6" name="Footer Placeholder 4">
            <a:extLst>
              <a:ext uri="{FF2B5EF4-FFF2-40B4-BE49-F238E27FC236}">
                <a16:creationId xmlns:a16="http://schemas.microsoft.com/office/drawing/2014/main" id="{C9A6F5EA-DD27-45D6-B990-93FE4F83D36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9065CDD-02D8-478A-9F3C-CA00A4CC8321}"/>
              </a:ext>
            </a:extLst>
          </p:cNvPr>
          <p:cNvSpPr>
            <a:spLocks noGrp="1"/>
          </p:cNvSpPr>
          <p:nvPr>
            <p:ph type="sldNum" sz="quarter" idx="12"/>
          </p:nvPr>
        </p:nvSpPr>
        <p:spPr/>
        <p:txBody>
          <a:bodyPr/>
          <a:lstStyle>
            <a:lvl1pPr>
              <a:defRPr/>
            </a:lvl1pPr>
          </a:lstStyle>
          <a:p>
            <a:fld id="{E68B3B91-8C5E-4934-B2B3-C723FE8797C9}" type="slidenum">
              <a:rPr lang="en-US" altLang="en-US"/>
              <a:pPr/>
              <a:t>‹#›</a:t>
            </a:fld>
            <a:endParaRPr lang="en-US" altLang="en-US"/>
          </a:p>
        </p:txBody>
      </p:sp>
    </p:spTree>
    <p:extLst>
      <p:ext uri="{BB962C8B-B14F-4D97-AF65-F5344CB8AC3E}">
        <p14:creationId xmlns:p14="http://schemas.microsoft.com/office/powerpoint/2010/main" val="41839862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8A86A-ECF6-40E1-BA14-D0D19CFC5F3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D269E7-D286-4C7D-864F-8A0BDB8FCCE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E6E677-A856-488C-AABB-467DA696D93C}"/>
              </a:ext>
            </a:extLst>
          </p:cNvPr>
          <p:cNvSpPr>
            <a:spLocks noGrp="1"/>
          </p:cNvSpPr>
          <p:nvPr>
            <p:ph type="dt" sz="half" idx="10"/>
          </p:nvPr>
        </p:nvSpPr>
        <p:spPr/>
        <p:txBody>
          <a:bodyPr/>
          <a:lstStyle>
            <a:lvl1pPr>
              <a:defRPr/>
            </a:lvl1pPr>
          </a:lstStyle>
          <a:p>
            <a:pPr>
              <a:defRPr/>
            </a:pPr>
            <a:fld id="{94999F41-F832-4209-8D16-B11DF610B6DE}" type="datetime1">
              <a:rPr lang="en-US"/>
              <a:pPr>
                <a:defRPr/>
              </a:pPr>
              <a:t>10/28/2022</a:t>
            </a:fld>
            <a:endParaRPr lang="en-US"/>
          </a:p>
        </p:txBody>
      </p:sp>
      <p:sp>
        <p:nvSpPr>
          <p:cNvPr id="5" name="Footer Placeholder 4">
            <a:extLst>
              <a:ext uri="{FF2B5EF4-FFF2-40B4-BE49-F238E27FC236}">
                <a16:creationId xmlns:a16="http://schemas.microsoft.com/office/drawing/2014/main" id="{44FBDB12-C78A-4773-AB13-6F1AEEBBABA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4A81AAA-2A38-4979-B1D7-A1F9597C0E94}"/>
              </a:ext>
            </a:extLst>
          </p:cNvPr>
          <p:cNvSpPr>
            <a:spLocks noGrp="1"/>
          </p:cNvSpPr>
          <p:nvPr>
            <p:ph type="sldNum" sz="quarter" idx="12"/>
          </p:nvPr>
        </p:nvSpPr>
        <p:spPr/>
        <p:txBody>
          <a:bodyPr/>
          <a:lstStyle>
            <a:lvl1pPr>
              <a:defRPr/>
            </a:lvl1pPr>
          </a:lstStyle>
          <a:p>
            <a:fld id="{8B347792-DE7F-4AD8-B763-65329477E6F4}" type="slidenum">
              <a:rPr lang="en-US" altLang="en-US"/>
              <a:pPr/>
              <a:t>‹#›</a:t>
            </a:fld>
            <a:endParaRPr lang="en-US" altLang="en-US"/>
          </a:p>
        </p:txBody>
      </p:sp>
    </p:spTree>
    <p:extLst>
      <p:ext uri="{BB962C8B-B14F-4D97-AF65-F5344CB8AC3E}">
        <p14:creationId xmlns:p14="http://schemas.microsoft.com/office/powerpoint/2010/main" val="2310154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C47D8A-451B-4668-B5F3-31C1C125387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9F6AC2-46DD-4EDB-BB91-70AE30DD0C8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BC1D65-BA47-46B9-85A5-ED24E4EE46C8}"/>
              </a:ext>
            </a:extLst>
          </p:cNvPr>
          <p:cNvSpPr>
            <a:spLocks noGrp="1"/>
          </p:cNvSpPr>
          <p:nvPr>
            <p:ph type="dt" sz="half" idx="10"/>
          </p:nvPr>
        </p:nvSpPr>
        <p:spPr/>
        <p:txBody>
          <a:bodyPr/>
          <a:lstStyle>
            <a:lvl1pPr>
              <a:defRPr/>
            </a:lvl1pPr>
          </a:lstStyle>
          <a:p>
            <a:pPr>
              <a:defRPr/>
            </a:pPr>
            <a:fld id="{86558D6D-9CB5-4308-AD1D-99D885ABF7A0}" type="datetime1">
              <a:rPr lang="en-US"/>
              <a:pPr>
                <a:defRPr/>
              </a:pPr>
              <a:t>10/28/2022</a:t>
            </a:fld>
            <a:endParaRPr lang="en-US"/>
          </a:p>
        </p:txBody>
      </p:sp>
      <p:sp>
        <p:nvSpPr>
          <p:cNvPr id="5" name="Footer Placeholder 4">
            <a:extLst>
              <a:ext uri="{FF2B5EF4-FFF2-40B4-BE49-F238E27FC236}">
                <a16:creationId xmlns:a16="http://schemas.microsoft.com/office/drawing/2014/main" id="{DCB91BE4-17C5-4DB5-B8C1-43A815F5F14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46BEF72-3D9D-499F-9B3A-A8D442FAC70C}"/>
              </a:ext>
            </a:extLst>
          </p:cNvPr>
          <p:cNvSpPr>
            <a:spLocks noGrp="1"/>
          </p:cNvSpPr>
          <p:nvPr>
            <p:ph type="sldNum" sz="quarter" idx="12"/>
          </p:nvPr>
        </p:nvSpPr>
        <p:spPr/>
        <p:txBody>
          <a:bodyPr/>
          <a:lstStyle>
            <a:lvl1pPr>
              <a:defRPr/>
            </a:lvl1pPr>
          </a:lstStyle>
          <a:p>
            <a:fld id="{7E49D417-DFC1-4579-AA71-5C79A199E801}" type="slidenum">
              <a:rPr lang="en-US" altLang="en-US"/>
              <a:pPr/>
              <a:t>‹#›</a:t>
            </a:fld>
            <a:endParaRPr lang="en-US" altLang="en-US"/>
          </a:p>
        </p:txBody>
      </p:sp>
    </p:spTree>
    <p:extLst>
      <p:ext uri="{BB962C8B-B14F-4D97-AF65-F5344CB8AC3E}">
        <p14:creationId xmlns:p14="http://schemas.microsoft.com/office/powerpoint/2010/main" val="2313846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E1A575B-E4C3-4621-8A40-6BB435B4A3DE}"/>
              </a:ext>
            </a:extLst>
          </p:cNvPr>
          <p:cNvSpPr>
            <a:spLocks noGrp="1"/>
          </p:cNvSpPr>
          <p:nvPr>
            <p:ph type="dt" sz="half" idx="10"/>
          </p:nvPr>
        </p:nvSpPr>
        <p:spPr/>
        <p:txBody>
          <a:bodyPr/>
          <a:lstStyle>
            <a:lvl1pPr>
              <a:defRPr/>
            </a:lvl1pPr>
          </a:lstStyle>
          <a:p>
            <a:pPr>
              <a:defRPr/>
            </a:pPr>
            <a:fld id="{5166CDB4-19D7-4A9C-80DB-023764EAE686}" type="datetime1">
              <a:rPr lang="en-US"/>
              <a:pPr>
                <a:defRPr/>
              </a:pPr>
              <a:t>10/28/2022</a:t>
            </a:fld>
            <a:endParaRPr lang="en-US"/>
          </a:p>
        </p:txBody>
      </p:sp>
      <p:sp>
        <p:nvSpPr>
          <p:cNvPr id="5" name="Footer Placeholder 4">
            <a:extLst>
              <a:ext uri="{FF2B5EF4-FFF2-40B4-BE49-F238E27FC236}">
                <a16:creationId xmlns:a16="http://schemas.microsoft.com/office/drawing/2014/main" id="{D8C79273-F05B-4A0C-B6AB-0D3141299F7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98D7359-FEE4-40DC-BC00-613B045F207C}"/>
              </a:ext>
            </a:extLst>
          </p:cNvPr>
          <p:cNvSpPr>
            <a:spLocks noGrp="1"/>
          </p:cNvSpPr>
          <p:nvPr>
            <p:ph type="sldNum" sz="quarter" idx="12"/>
          </p:nvPr>
        </p:nvSpPr>
        <p:spPr/>
        <p:txBody>
          <a:bodyPr/>
          <a:lstStyle>
            <a:lvl1pPr>
              <a:defRPr/>
            </a:lvl1pPr>
          </a:lstStyle>
          <a:p>
            <a:fld id="{DEE8B858-8690-4C09-8870-CD790356ECA5}" type="slidenum">
              <a:rPr lang="en-US" altLang="en-US"/>
              <a:pPr/>
              <a:t>‹#›</a:t>
            </a:fld>
            <a:endParaRPr lang="en-US" altLang="en-US"/>
          </a:p>
        </p:txBody>
      </p:sp>
    </p:spTree>
    <p:extLst>
      <p:ext uri="{BB962C8B-B14F-4D97-AF65-F5344CB8AC3E}">
        <p14:creationId xmlns:p14="http://schemas.microsoft.com/office/powerpoint/2010/main" val="3480151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3BCCAB63-0DFB-47A7-9445-B939431CC434}"/>
              </a:ext>
            </a:extLst>
          </p:cNvPr>
          <p:cNvSpPr>
            <a:spLocks noGrp="1"/>
          </p:cNvSpPr>
          <p:nvPr>
            <p:ph type="dt" sz="half" idx="10"/>
          </p:nvPr>
        </p:nvSpPr>
        <p:spPr/>
        <p:txBody>
          <a:bodyPr/>
          <a:lstStyle>
            <a:lvl1pPr>
              <a:defRPr/>
            </a:lvl1pPr>
          </a:lstStyle>
          <a:p>
            <a:pPr>
              <a:defRPr/>
            </a:pPr>
            <a:fld id="{6B75F0C8-02F6-49B5-A228-5F55D039799D}" type="datetime1">
              <a:rPr lang="en-US"/>
              <a:pPr>
                <a:defRPr/>
              </a:pPr>
              <a:t>10/28/2022</a:t>
            </a:fld>
            <a:endParaRPr lang="en-US"/>
          </a:p>
        </p:txBody>
      </p:sp>
      <p:sp>
        <p:nvSpPr>
          <p:cNvPr id="6" name="Footer Placeholder 4">
            <a:extLst>
              <a:ext uri="{FF2B5EF4-FFF2-40B4-BE49-F238E27FC236}">
                <a16:creationId xmlns:a16="http://schemas.microsoft.com/office/drawing/2014/main" id="{281F2526-F24F-4B3D-9B56-F24200D87EC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2494848-FB07-4532-9FFA-B21CCEE273D8}"/>
              </a:ext>
            </a:extLst>
          </p:cNvPr>
          <p:cNvSpPr>
            <a:spLocks noGrp="1"/>
          </p:cNvSpPr>
          <p:nvPr>
            <p:ph type="sldNum" sz="quarter" idx="12"/>
          </p:nvPr>
        </p:nvSpPr>
        <p:spPr/>
        <p:txBody>
          <a:bodyPr/>
          <a:lstStyle>
            <a:lvl1pPr>
              <a:defRPr/>
            </a:lvl1pPr>
          </a:lstStyle>
          <a:p>
            <a:fld id="{7F3798FD-5E28-42AA-A6EC-D6F1C87AC0A5}" type="slidenum">
              <a:rPr lang="en-US" altLang="en-US"/>
              <a:pPr/>
              <a:t>‹#›</a:t>
            </a:fld>
            <a:endParaRPr lang="en-US" altLang="en-US"/>
          </a:p>
        </p:txBody>
      </p:sp>
    </p:spTree>
    <p:extLst>
      <p:ext uri="{BB962C8B-B14F-4D97-AF65-F5344CB8AC3E}">
        <p14:creationId xmlns:p14="http://schemas.microsoft.com/office/powerpoint/2010/main" val="1441223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04E34E44-68AB-4364-8E3D-686072B35B27}"/>
              </a:ext>
            </a:extLst>
          </p:cNvPr>
          <p:cNvSpPr>
            <a:spLocks noGrp="1"/>
          </p:cNvSpPr>
          <p:nvPr>
            <p:ph type="dt" sz="half" idx="10"/>
          </p:nvPr>
        </p:nvSpPr>
        <p:spPr/>
        <p:txBody>
          <a:bodyPr/>
          <a:lstStyle>
            <a:lvl1pPr>
              <a:defRPr/>
            </a:lvl1pPr>
          </a:lstStyle>
          <a:p>
            <a:pPr>
              <a:defRPr/>
            </a:pPr>
            <a:fld id="{8627A7B7-AF52-4B2D-9CBA-B4D42DD28717}" type="datetime1">
              <a:rPr lang="en-US"/>
              <a:pPr>
                <a:defRPr/>
              </a:pPr>
              <a:t>10/28/2022</a:t>
            </a:fld>
            <a:endParaRPr lang="en-US"/>
          </a:p>
        </p:txBody>
      </p:sp>
      <p:sp>
        <p:nvSpPr>
          <p:cNvPr id="8" name="Footer Placeholder 4">
            <a:extLst>
              <a:ext uri="{FF2B5EF4-FFF2-40B4-BE49-F238E27FC236}">
                <a16:creationId xmlns:a16="http://schemas.microsoft.com/office/drawing/2014/main" id="{5CA6D330-7866-4B09-B9B7-5D37BE845635}"/>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2F930EE8-FF36-446A-AA90-7EB33D934EEB}"/>
              </a:ext>
            </a:extLst>
          </p:cNvPr>
          <p:cNvSpPr>
            <a:spLocks noGrp="1"/>
          </p:cNvSpPr>
          <p:nvPr>
            <p:ph type="sldNum" sz="quarter" idx="12"/>
          </p:nvPr>
        </p:nvSpPr>
        <p:spPr/>
        <p:txBody>
          <a:bodyPr/>
          <a:lstStyle>
            <a:lvl1pPr>
              <a:defRPr/>
            </a:lvl1pPr>
          </a:lstStyle>
          <a:p>
            <a:fld id="{148DB485-C257-4347-B259-4239DAD6CE9D}" type="slidenum">
              <a:rPr lang="en-US" altLang="en-US"/>
              <a:pPr/>
              <a:t>‹#›</a:t>
            </a:fld>
            <a:endParaRPr lang="en-US" altLang="en-US"/>
          </a:p>
        </p:txBody>
      </p:sp>
    </p:spTree>
    <p:extLst>
      <p:ext uri="{BB962C8B-B14F-4D97-AF65-F5344CB8AC3E}">
        <p14:creationId xmlns:p14="http://schemas.microsoft.com/office/powerpoint/2010/main" val="1440523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C58321B0-836A-4A18-9043-7AE311A8D436}"/>
              </a:ext>
            </a:extLst>
          </p:cNvPr>
          <p:cNvSpPr>
            <a:spLocks noGrp="1"/>
          </p:cNvSpPr>
          <p:nvPr>
            <p:ph type="dt" sz="half" idx="10"/>
          </p:nvPr>
        </p:nvSpPr>
        <p:spPr/>
        <p:txBody>
          <a:bodyPr/>
          <a:lstStyle>
            <a:lvl1pPr>
              <a:defRPr/>
            </a:lvl1pPr>
          </a:lstStyle>
          <a:p>
            <a:pPr>
              <a:defRPr/>
            </a:pPr>
            <a:fld id="{C7C593AD-C6B9-44EF-AB3B-70906AA08135}" type="datetime1">
              <a:rPr lang="en-US"/>
              <a:pPr>
                <a:defRPr/>
              </a:pPr>
              <a:t>10/28/2022</a:t>
            </a:fld>
            <a:endParaRPr lang="en-US"/>
          </a:p>
        </p:txBody>
      </p:sp>
      <p:sp>
        <p:nvSpPr>
          <p:cNvPr id="4" name="Footer Placeholder 4">
            <a:extLst>
              <a:ext uri="{FF2B5EF4-FFF2-40B4-BE49-F238E27FC236}">
                <a16:creationId xmlns:a16="http://schemas.microsoft.com/office/drawing/2014/main" id="{111B98B6-D9CE-42C2-BAA9-BF38AD1958FA}"/>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FE09AC5D-4FFD-47EA-8518-4CA6257DA199}"/>
              </a:ext>
            </a:extLst>
          </p:cNvPr>
          <p:cNvSpPr>
            <a:spLocks noGrp="1"/>
          </p:cNvSpPr>
          <p:nvPr>
            <p:ph type="sldNum" sz="quarter" idx="12"/>
          </p:nvPr>
        </p:nvSpPr>
        <p:spPr/>
        <p:txBody>
          <a:bodyPr/>
          <a:lstStyle>
            <a:lvl1pPr>
              <a:defRPr/>
            </a:lvl1pPr>
          </a:lstStyle>
          <a:p>
            <a:fld id="{15836C75-0FA3-4AC5-BDFC-1F178F2B8DC5}" type="slidenum">
              <a:rPr lang="en-US" altLang="en-US"/>
              <a:pPr/>
              <a:t>‹#›</a:t>
            </a:fld>
            <a:endParaRPr lang="en-US" altLang="en-US"/>
          </a:p>
        </p:txBody>
      </p:sp>
    </p:spTree>
    <p:extLst>
      <p:ext uri="{BB962C8B-B14F-4D97-AF65-F5344CB8AC3E}">
        <p14:creationId xmlns:p14="http://schemas.microsoft.com/office/powerpoint/2010/main" val="3154939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BE25D40-231F-4A0C-88D9-B6F1CED6524F}"/>
              </a:ext>
            </a:extLst>
          </p:cNvPr>
          <p:cNvSpPr>
            <a:spLocks noGrp="1"/>
          </p:cNvSpPr>
          <p:nvPr>
            <p:ph type="dt" sz="half" idx="10"/>
          </p:nvPr>
        </p:nvSpPr>
        <p:spPr/>
        <p:txBody>
          <a:bodyPr/>
          <a:lstStyle>
            <a:lvl1pPr>
              <a:defRPr/>
            </a:lvl1pPr>
          </a:lstStyle>
          <a:p>
            <a:pPr>
              <a:defRPr/>
            </a:pPr>
            <a:fld id="{BB0BE14E-EC2B-4193-8CF6-895F4B9FCBD9}" type="datetime1">
              <a:rPr lang="en-US"/>
              <a:pPr>
                <a:defRPr/>
              </a:pPr>
              <a:t>10/28/2022</a:t>
            </a:fld>
            <a:endParaRPr lang="en-US"/>
          </a:p>
        </p:txBody>
      </p:sp>
      <p:sp>
        <p:nvSpPr>
          <p:cNvPr id="3" name="Footer Placeholder 4">
            <a:extLst>
              <a:ext uri="{FF2B5EF4-FFF2-40B4-BE49-F238E27FC236}">
                <a16:creationId xmlns:a16="http://schemas.microsoft.com/office/drawing/2014/main" id="{A3EEA178-BB61-485C-A3AF-CFA51F720149}"/>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1C40BF9-D538-45D1-846F-8FA1ECAA413F}"/>
              </a:ext>
            </a:extLst>
          </p:cNvPr>
          <p:cNvSpPr>
            <a:spLocks noGrp="1"/>
          </p:cNvSpPr>
          <p:nvPr>
            <p:ph type="sldNum" sz="quarter" idx="12"/>
          </p:nvPr>
        </p:nvSpPr>
        <p:spPr/>
        <p:txBody>
          <a:bodyPr/>
          <a:lstStyle>
            <a:lvl1pPr>
              <a:defRPr/>
            </a:lvl1pPr>
          </a:lstStyle>
          <a:p>
            <a:fld id="{646C5AEF-3E06-4D38-910A-B0F2A845608E}" type="slidenum">
              <a:rPr lang="en-US" altLang="en-US"/>
              <a:pPr/>
              <a:t>‹#›</a:t>
            </a:fld>
            <a:endParaRPr lang="en-US" altLang="en-US"/>
          </a:p>
        </p:txBody>
      </p:sp>
    </p:spTree>
    <p:extLst>
      <p:ext uri="{BB962C8B-B14F-4D97-AF65-F5344CB8AC3E}">
        <p14:creationId xmlns:p14="http://schemas.microsoft.com/office/powerpoint/2010/main" val="195146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624B6C4D-A9BA-496F-82C2-9B4F670EA502}"/>
              </a:ext>
            </a:extLst>
          </p:cNvPr>
          <p:cNvSpPr>
            <a:spLocks noGrp="1"/>
          </p:cNvSpPr>
          <p:nvPr>
            <p:ph type="dt" sz="half" idx="10"/>
          </p:nvPr>
        </p:nvSpPr>
        <p:spPr/>
        <p:txBody>
          <a:bodyPr/>
          <a:lstStyle>
            <a:lvl1pPr>
              <a:defRPr/>
            </a:lvl1pPr>
          </a:lstStyle>
          <a:p>
            <a:pPr>
              <a:defRPr/>
            </a:pPr>
            <a:fld id="{F2372D5A-87EC-4ACC-B74A-1DB774881B7B}" type="datetime1">
              <a:rPr lang="en-US"/>
              <a:pPr>
                <a:defRPr/>
              </a:pPr>
              <a:t>10/28/2022</a:t>
            </a:fld>
            <a:endParaRPr lang="en-US"/>
          </a:p>
        </p:txBody>
      </p:sp>
      <p:sp>
        <p:nvSpPr>
          <p:cNvPr id="6" name="Footer Placeholder 4">
            <a:extLst>
              <a:ext uri="{FF2B5EF4-FFF2-40B4-BE49-F238E27FC236}">
                <a16:creationId xmlns:a16="http://schemas.microsoft.com/office/drawing/2014/main" id="{CC81DF9F-9724-40B0-B4ED-F5697C69342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12294B8-B20F-4B18-8D2C-5FA71723B346}"/>
              </a:ext>
            </a:extLst>
          </p:cNvPr>
          <p:cNvSpPr>
            <a:spLocks noGrp="1"/>
          </p:cNvSpPr>
          <p:nvPr>
            <p:ph type="sldNum" sz="quarter" idx="12"/>
          </p:nvPr>
        </p:nvSpPr>
        <p:spPr/>
        <p:txBody>
          <a:bodyPr/>
          <a:lstStyle>
            <a:lvl1pPr>
              <a:defRPr/>
            </a:lvl1pPr>
          </a:lstStyle>
          <a:p>
            <a:fld id="{91F04BD9-85C1-48D7-9A25-F873BB5FFA91}" type="slidenum">
              <a:rPr lang="en-US" altLang="en-US"/>
              <a:pPr/>
              <a:t>‹#›</a:t>
            </a:fld>
            <a:endParaRPr lang="en-US" altLang="en-US"/>
          </a:p>
        </p:txBody>
      </p:sp>
    </p:spTree>
    <p:extLst>
      <p:ext uri="{BB962C8B-B14F-4D97-AF65-F5344CB8AC3E}">
        <p14:creationId xmlns:p14="http://schemas.microsoft.com/office/powerpoint/2010/main" val="2677582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0D14A0B5-6135-4521-A828-CDDCE9A7CFD4}"/>
              </a:ext>
            </a:extLst>
          </p:cNvPr>
          <p:cNvSpPr>
            <a:spLocks noGrp="1"/>
          </p:cNvSpPr>
          <p:nvPr>
            <p:ph type="dt" sz="half" idx="10"/>
          </p:nvPr>
        </p:nvSpPr>
        <p:spPr/>
        <p:txBody>
          <a:bodyPr/>
          <a:lstStyle>
            <a:lvl1pPr>
              <a:defRPr/>
            </a:lvl1pPr>
          </a:lstStyle>
          <a:p>
            <a:pPr>
              <a:defRPr/>
            </a:pPr>
            <a:fld id="{9D597487-60CD-476B-A246-845BBDCA60E7}" type="datetime1">
              <a:rPr lang="en-US"/>
              <a:pPr>
                <a:defRPr/>
              </a:pPr>
              <a:t>10/28/2022</a:t>
            </a:fld>
            <a:endParaRPr lang="en-US"/>
          </a:p>
        </p:txBody>
      </p:sp>
      <p:sp>
        <p:nvSpPr>
          <p:cNvPr id="6" name="Footer Placeholder 4">
            <a:extLst>
              <a:ext uri="{FF2B5EF4-FFF2-40B4-BE49-F238E27FC236}">
                <a16:creationId xmlns:a16="http://schemas.microsoft.com/office/drawing/2014/main" id="{F19E163F-FD93-4E69-970A-1FC40FDD024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C71FA9A-0EC9-4786-B205-2E8032E94130}"/>
              </a:ext>
            </a:extLst>
          </p:cNvPr>
          <p:cNvSpPr>
            <a:spLocks noGrp="1"/>
          </p:cNvSpPr>
          <p:nvPr>
            <p:ph type="sldNum" sz="quarter" idx="12"/>
          </p:nvPr>
        </p:nvSpPr>
        <p:spPr/>
        <p:txBody>
          <a:bodyPr/>
          <a:lstStyle>
            <a:lvl1pPr>
              <a:defRPr/>
            </a:lvl1pPr>
          </a:lstStyle>
          <a:p>
            <a:fld id="{D9B757DB-88B2-4AE9-9E87-A629D9C31E6D}" type="slidenum">
              <a:rPr lang="en-US" altLang="en-US"/>
              <a:pPr/>
              <a:t>‹#›</a:t>
            </a:fld>
            <a:endParaRPr lang="en-US" altLang="en-US"/>
          </a:p>
        </p:txBody>
      </p:sp>
    </p:spTree>
    <p:extLst>
      <p:ext uri="{BB962C8B-B14F-4D97-AF65-F5344CB8AC3E}">
        <p14:creationId xmlns:p14="http://schemas.microsoft.com/office/powerpoint/2010/main" val="185161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EC97A615-3D87-46A6-AEED-B080CFE231DE}"/>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65447CFB-EB2F-4247-9E69-C560F6B05D13}"/>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BF4629BD-5463-4A0E-B019-B8AF9692CA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6F471E8B-79CD-49EB-9494-C0F186E853A6}" type="datetime1">
              <a:rPr lang="en-US"/>
              <a:pPr>
                <a:defRPr/>
              </a:pPr>
              <a:t>10/28/2022</a:t>
            </a:fld>
            <a:endParaRPr lang="en-US"/>
          </a:p>
        </p:txBody>
      </p:sp>
      <p:sp>
        <p:nvSpPr>
          <p:cNvPr id="5" name="Footer Placeholder 4">
            <a:extLst>
              <a:ext uri="{FF2B5EF4-FFF2-40B4-BE49-F238E27FC236}">
                <a16:creationId xmlns:a16="http://schemas.microsoft.com/office/drawing/2014/main" id="{E11E0A37-9154-46FB-89A7-1AC0C28578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F0EA7AE6-82EB-430D-B8AF-4B1CFDF803F6}"/>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E080F8F7-2E86-44FD-B1AC-E0FE3C66DBD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0" r:id="rId1"/>
    <p:sldLayoutId id="2147483741"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Arial" panose="020B0604020202020204" pitchFamily="34" charset="0"/>
        </a:defRPr>
      </a:lvl2pPr>
      <a:lvl3pPr algn="l" rtl="0" eaLnBrk="0" fontAlgn="base" hangingPunct="0">
        <a:lnSpc>
          <a:spcPct val="90000"/>
        </a:lnSpc>
        <a:spcBef>
          <a:spcPct val="0"/>
        </a:spcBef>
        <a:spcAft>
          <a:spcPct val="0"/>
        </a:spcAft>
        <a:defRPr sz="4400">
          <a:solidFill>
            <a:schemeClr val="tx1"/>
          </a:solidFill>
          <a:latin typeface="Arial" panose="020B0604020202020204" pitchFamily="34" charset="0"/>
        </a:defRPr>
      </a:lvl3pPr>
      <a:lvl4pPr algn="l" rtl="0" eaLnBrk="0" fontAlgn="base" hangingPunct="0">
        <a:lnSpc>
          <a:spcPct val="90000"/>
        </a:lnSpc>
        <a:spcBef>
          <a:spcPct val="0"/>
        </a:spcBef>
        <a:spcAft>
          <a:spcPct val="0"/>
        </a:spcAft>
        <a:defRPr sz="4400">
          <a:solidFill>
            <a:schemeClr val="tx1"/>
          </a:solidFill>
          <a:latin typeface="Arial" panose="020B0604020202020204" pitchFamily="34" charset="0"/>
        </a:defRPr>
      </a:lvl4pPr>
      <a:lvl5pPr algn="l" rtl="0" eaLnBrk="0" fontAlgn="base" hangingPunct="0">
        <a:lnSpc>
          <a:spcPct val="90000"/>
        </a:lnSpc>
        <a:spcBef>
          <a:spcPct val="0"/>
        </a:spcBef>
        <a:spcAft>
          <a:spcPct val="0"/>
        </a:spcAft>
        <a:defRPr sz="4400">
          <a:solidFill>
            <a:schemeClr val="tx1"/>
          </a:solidFill>
          <a:latin typeface="Arial" panose="020B0604020202020204" pitchFamily="34" charset="0"/>
        </a:defRPr>
      </a:lvl5pPr>
      <a:lvl6pPr marL="457200" algn="l" rtl="0" fontAlgn="base">
        <a:lnSpc>
          <a:spcPct val="90000"/>
        </a:lnSpc>
        <a:spcBef>
          <a:spcPct val="0"/>
        </a:spcBef>
        <a:spcAft>
          <a:spcPct val="0"/>
        </a:spcAft>
        <a:defRPr sz="4400">
          <a:solidFill>
            <a:schemeClr val="tx1"/>
          </a:solidFill>
          <a:latin typeface="Arial" panose="020B0604020202020204" pitchFamily="34" charset="0"/>
        </a:defRPr>
      </a:lvl6pPr>
      <a:lvl7pPr marL="914400" algn="l" rtl="0" fontAlgn="base">
        <a:lnSpc>
          <a:spcPct val="90000"/>
        </a:lnSpc>
        <a:spcBef>
          <a:spcPct val="0"/>
        </a:spcBef>
        <a:spcAft>
          <a:spcPct val="0"/>
        </a:spcAft>
        <a:defRPr sz="4400">
          <a:solidFill>
            <a:schemeClr val="tx1"/>
          </a:solidFill>
          <a:latin typeface="Arial" panose="020B0604020202020204" pitchFamily="34" charset="0"/>
        </a:defRPr>
      </a:lvl7pPr>
      <a:lvl8pPr marL="1371600" algn="l" rtl="0" fontAlgn="base">
        <a:lnSpc>
          <a:spcPct val="90000"/>
        </a:lnSpc>
        <a:spcBef>
          <a:spcPct val="0"/>
        </a:spcBef>
        <a:spcAft>
          <a:spcPct val="0"/>
        </a:spcAft>
        <a:defRPr sz="4400">
          <a:solidFill>
            <a:schemeClr val="tx1"/>
          </a:solidFill>
          <a:latin typeface="Arial" panose="020B0604020202020204" pitchFamily="34" charset="0"/>
        </a:defRPr>
      </a:lvl8pPr>
      <a:lvl9pPr marL="1828800" algn="l" rtl="0" fontAlgn="base">
        <a:lnSpc>
          <a:spcPct val="90000"/>
        </a:lnSpc>
        <a:spcBef>
          <a:spcPct val="0"/>
        </a:spcBef>
        <a:spcAft>
          <a:spcPct val="0"/>
        </a:spcAft>
        <a:defRPr sz="4400">
          <a:solidFill>
            <a:schemeClr val="tx1"/>
          </a:solidFill>
          <a:latin typeface="Arial" panose="020B060402020202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CBDD29CB-CB88-4945-B815-4CE941E39ED2}"/>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E2E10DA9-7BD5-41C6-9CEF-7B941BF653D1}"/>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80CFC9B9-8F26-41DA-8F11-0571982297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9C54DAFA-8280-4BF6-A558-DC3871744025}" type="datetime1">
              <a:rPr lang="en-US"/>
              <a:pPr>
                <a:defRPr/>
              </a:pPr>
              <a:t>10/28/2022</a:t>
            </a:fld>
            <a:endParaRPr lang="en-US"/>
          </a:p>
        </p:txBody>
      </p:sp>
      <p:sp>
        <p:nvSpPr>
          <p:cNvPr id="5" name="Footer Placeholder 4">
            <a:extLst>
              <a:ext uri="{FF2B5EF4-FFF2-40B4-BE49-F238E27FC236}">
                <a16:creationId xmlns:a16="http://schemas.microsoft.com/office/drawing/2014/main" id="{9E187B48-C401-4A66-9DF8-C133249C88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35FE5640-3AAD-4E48-B0E7-B6CA35A50FAB}"/>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388591BF-6D9B-4F38-BD8F-721359BFF59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7" Type="http://schemas.openxmlformats.org/officeDocument/2006/relationships/image" Target="../media/image2.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notesSlide" Target="../notesSlides/notesSlide1.xml"/><Relationship Id="rId5" Type="http://schemas.openxmlformats.org/officeDocument/2006/relationships/slideLayout" Target="../slideLayouts/slideLayout1.xml"/><Relationship Id="rId4" Type="http://schemas.openxmlformats.org/officeDocument/2006/relationships/tags" Target="../tags/tag4.xml"/></Relationships>
</file>

<file path=ppt/slides/_rels/slide10.xml.rels><?xml version="1.0" encoding="UTF-8" standalone="yes"?>
<Relationships xmlns="http://schemas.openxmlformats.org/package/2006/relationships"><Relationship Id="rId8" Type="http://schemas.openxmlformats.org/officeDocument/2006/relationships/notesSlide" Target="../notesSlides/notesSlide8.xml"/><Relationship Id="rId3" Type="http://schemas.openxmlformats.org/officeDocument/2006/relationships/tags" Target="../tags/tag75.xml"/><Relationship Id="rId7"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 Id="rId9" Type="http://schemas.openxmlformats.org/officeDocument/2006/relationships/image" Target="../media/image27.png"/></Relationships>
</file>

<file path=ppt/slides/_rels/slide11.xml.rels><?xml version="1.0" encoding="UTF-8" standalone="yes"?>
<Relationships xmlns="http://schemas.openxmlformats.org/package/2006/relationships"><Relationship Id="rId8" Type="http://schemas.openxmlformats.org/officeDocument/2006/relationships/tags" Target="../tags/tag86.xml"/><Relationship Id="rId13" Type="http://schemas.openxmlformats.org/officeDocument/2006/relationships/image" Target="../media/image29.png"/><Relationship Id="rId3" Type="http://schemas.openxmlformats.org/officeDocument/2006/relationships/tags" Target="../tags/tag81.xml"/><Relationship Id="rId7" Type="http://schemas.openxmlformats.org/officeDocument/2006/relationships/tags" Target="../tags/tag85.xml"/><Relationship Id="rId12" Type="http://schemas.openxmlformats.org/officeDocument/2006/relationships/image" Target="../media/image28.png"/><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tags" Target="../tags/tag84.xml"/><Relationship Id="rId11" Type="http://schemas.openxmlformats.org/officeDocument/2006/relationships/notesSlide" Target="../notesSlides/notesSlide9.xml"/><Relationship Id="rId5" Type="http://schemas.openxmlformats.org/officeDocument/2006/relationships/tags" Target="../tags/tag83.xml"/><Relationship Id="rId10" Type="http://schemas.openxmlformats.org/officeDocument/2006/relationships/slideLayout" Target="../slideLayouts/slideLayout2.xml"/><Relationship Id="rId4" Type="http://schemas.openxmlformats.org/officeDocument/2006/relationships/tags" Target="../tags/tag82.xml"/><Relationship Id="rId9" Type="http://schemas.openxmlformats.org/officeDocument/2006/relationships/tags" Target="../tags/tag87.xml"/><Relationship Id="rId14" Type="http://schemas.openxmlformats.org/officeDocument/2006/relationships/image" Target="../media/image30.png"/></Relationships>
</file>

<file path=ppt/slides/_rels/slide12.xml.rels><?xml version="1.0" encoding="UTF-8" standalone="yes"?>
<Relationships xmlns="http://schemas.openxmlformats.org/package/2006/relationships"><Relationship Id="rId3" Type="http://schemas.openxmlformats.org/officeDocument/2006/relationships/tags" Target="../tags/tag90.xml"/><Relationship Id="rId2" Type="http://schemas.openxmlformats.org/officeDocument/2006/relationships/tags" Target="../tags/tag89.xml"/><Relationship Id="rId1" Type="http://schemas.openxmlformats.org/officeDocument/2006/relationships/tags" Target="../tags/tag88.xml"/><Relationship Id="rId6" Type="http://schemas.openxmlformats.org/officeDocument/2006/relationships/notesSlide" Target="../notesSlides/notesSlide10.xml"/><Relationship Id="rId5" Type="http://schemas.openxmlformats.org/officeDocument/2006/relationships/slideLayout" Target="../slideLayouts/slideLayout2.xml"/><Relationship Id="rId4" Type="http://schemas.openxmlformats.org/officeDocument/2006/relationships/tags" Target="../tags/tag91.xml"/></Relationships>
</file>

<file path=ppt/slides/_rels/slide13.xml.rels><?xml version="1.0" encoding="UTF-8" standalone="yes"?>
<Relationships xmlns="http://schemas.openxmlformats.org/package/2006/relationships"><Relationship Id="rId3" Type="http://schemas.openxmlformats.org/officeDocument/2006/relationships/tags" Target="../tags/tag94.xml"/><Relationship Id="rId2" Type="http://schemas.openxmlformats.org/officeDocument/2006/relationships/tags" Target="../tags/tag93.xml"/><Relationship Id="rId1" Type="http://schemas.openxmlformats.org/officeDocument/2006/relationships/tags" Target="../tags/tag92.xml"/><Relationship Id="rId6" Type="http://schemas.openxmlformats.org/officeDocument/2006/relationships/notesSlide" Target="../notesSlides/notesSlide11.xml"/><Relationship Id="rId5" Type="http://schemas.openxmlformats.org/officeDocument/2006/relationships/slideLayout" Target="../slideLayouts/slideLayout2.xml"/><Relationship Id="rId4" Type="http://schemas.openxmlformats.org/officeDocument/2006/relationships/tags" Target="../tags/tag95.xml"/></Relationships>
</file>

<file path=ppt/slides/_rels/slide14.xml.rels><?xml version="1.0" encoding="UTF-8" standalone="yes"?>
<Relationships xmlns="http://schemas.openxmlformats.org/package/2006/relationships"><Relationship Id="rId3" Type="http://schemas.openxmlformats.org/officeDocument/2006/relationships/tags" Target="../tags/tag98.xml"/><Relationship Id="rId2" Type="http://schemas.openxmlformats.org/officeDocument/2006/relationships/tags" Target="../tags/tag97.xml"/><Relationship Id="rId1" Type="http://schemas.openxmlformats.org/officeDocument/2006/relationships/tags" Target="../tags/tag96.xml"/><Relationship Id="rId4"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tags" Target="../tags/tag101.xml"/><Relationship Id="rId7" Type="http://schemas.openxmlformats.org/officeDocument/2006/relationships/notesSlide" Target="../notesSlides/notesSlide12.xml"/><Relationship Id="rId2" Type="http://schemas.openxmlformats.org/officeDocument/2006/relationships/tags" Target="../tags/tag100.xml"/><Relationship Id="rId1" Type="http://schemas.openxmlformats.org/officeDocument/2006/relationships/tags" Target="../tags/tag99.xml"/><Relationship Id="rId6" Type="http://schemas.openxmlformats.org/officeDocument/2006/relationships/slideLayout" Target="../slideLayouts/slideLayout2.xml"/><Relationship Id="rId5" Type="http://schemas.openxmlformats.org/officeDocument/2006/relationships/tags" Target="../tags/tag103.xml"/><Relationship Id="rId4" Type="http://schemas.openxmlformats.org/officeDocument/2006/relationships/tags" Target="../tags/tag102.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1.xml"/><Relationship Id="rId13" Type="http://schemas.openxmlformats.org/officeDocument/2006/relationships/image" Target="../media/image32.png"/><Relationship Id="rId18" Type="http://schemas.openxmlformats.org/officeDocument/2006/relationships/image" Target="../media/image21.png"/><Relationship Id="rId3" Type="http://schemas.openxmlformats.org/officeDocument/2006/relationships/tags" Target="../tags/tag106.xml"/><Relationship Id="rId21" Type="http://schemas.openxmlformats.org/officeDocument/2006/relationships/image" Target="../media/image24.png"/><Relationship Id="rId7" Type="http://schemas.openxmlformats.org/officeDocument/2006/relationships/diagramData" Target="../diagrams/data1.xml"/><Relationship Id="rId12" Type="http://schemas.openxmlformats.org/officeDocument/2006/relationships/image" Target="../media/image31.png"/><Relationship Id="rId17" Type="http://schemas.openxmlformats.org/officeDocument/2006/relationships/image" Target="../media/image20.png"/><Relationship Id="rId2" Type="http://schemas.openxmlformats.org/officeDocument/2006/relationships/tags" Target="../tags/tag105.xml"/><Relationship Id="rId16" Type="http://schemas.openxmlformats.org/officeDocument/2006/relationships/image" Target="../media/image19.png"/><Relationship Id="rId20" Type="http://schemas.openxmlformats.org/officeDocument/2006/relationships/image" Target="../media/image23.png"/><Relationship Id="rId1" Type="http://schemas.openxmlformats.org/officeDocument/2006/relationships/tags" Target="../tags/tag104.xml"/><Relationship Id="rId6" Type="http://schemas.openxmlformats.org/officeDocument/2006/relationships/notesSlide" Target="../notesSlides/notesSlide13.xml"/><Relationship Id="rId11" Type="http://schemas.microsoft.com/office/2007/relationships/diagramDrawing" Target="../diagrams/drawing1.xml"/><Relationship Id="rId5" Type="http://schemas.openxmlformats.org/officeDocument/2006/relationships/slideLayout" Target="../slideLayouts/slideLayout2.xml"/><Relationship Id="rId15" Type="http://schemas.openxmlformats.org/officeDocument/2006/relationships/image" Target="../media/image34.png"/><Relationship Id="rId23" Type="http://schemas.openxmlformats.org/officeDocument/2006/relationships/image" Target="../media/image26.png"/><Relationship Id="rId10" Type="http://schemas.openxmlformats.org/officeDocument/2006/relationships/diagramColors" Target="../diagrams/colors1.xml"/><Relationship Id="rId19" Type="http://schemas.openxmlformats.org/officeDocument/2006/relationships/image" Target="../media/image22.png"/><Relationship Id="rId4" Type="http://schemas.openxmlformats.org/officeDocument/2006/relationships/tags" Target="../tags/tag107.xml"/><Relationship Id="rId9" Type="http://schemas.openxmlformats.org/officeDocument/2006/relationships/diagramQuickStyle" Target="../diagrams/quickStyle1.xml"/><Relationship Id="rId14" Type="http://schemas.openxmlformats.org/officeDocument/2006/relationships/image" Target="../media/image33.png"/><Relationship Id="rId22" Type="http://schemas.openxmlformats.org/officeDocument/2006/relationships/image" Target="../media/image25.png"/></Relationships>
</file>

<file path=ppt/slides/_rels/slide17.xml.rels><?xml version="1.0" encoding="UTF-8" standalone="yes"?>
<Relationships xmlns="http://schemas.openxmlformats.org/package/2006/relationships"><Relationship Id="rId3" Type="http://schemas.openxmlformats.org/officeDocument/2006/relationships/tags" Target="../tags/tag110.xml"/><Relationship Id="rId2" Type="http://schemas.openxmlformats.org/officeDocument/2006/relationships/tags" Target="../tags/tag109.xml"/><Relationship Id="rId1" Type="http://schemas.openxmlformats.org/officeDocument/2006/relationships/tags" Target="../tags/tag108.xml"/><Relationship Id="rId6" Type="http://schemas.openxmlformats.org/officeDocument/2006/relationships/slideLayout" Target="../slideLayouts/slideLayout2.xml"/><Relationship Id="rId5" Type="http://schemas.openxmlformats.org/officeDocument/2006/relationships/tags" Target="../tags/tag112.xml"/><Relationship Id="rId4" Type="http://schemas.openxmlformats.org/officeDocument/2006/relationships/tags" Target="../tags/tag111.xml"/></Relationships>
</file>

<file path=ppt/slides/_rels/slide18.xml.rels><?xml version="1.0" encoding="UTF-8" standalone="yes"?>
<Relationships xmlns="http://schemas.openxmlformats.org/package/2006/relationships"><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slideLayout" Target="../slideLayouts/slideLayout2.xml"/><Relationship Id="rId5" Type="http://schemas.openxmlformats.org/officeDocument/2006/relationships/tags" Target="../tags/tag117.xml"/><Relationship Id="rId4" Type="http://schemas.openxmlformats.org/officeDocument/2006/relationships/tags" Target="../tags/tag116.xml"/></Relationships>
</file>

<file path=ppt/slides/_rels/slide19.xml.rels><?xml version="1.0" encoding="UTF-8" standalone="yes"?>
<Relationships xmlns="http://schemas.openxmlformats.org/package/2006/relationships"><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tags" Target="../tags/tag118.xml"/><Relationship Id="rId5" Type="http://schemas.openxmlformats.org/officeDocument/2006/relationships/notesSlide" Target="../notesSlides/notesSlide14.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123.xml"/><Relationship Id="rId7" Type="http://schemas.openxmlformats.org/officeDocument/2006/relationships/notesSlide" Target="../notesSlides/notesSlide15.xml"/><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slideLayout" Target="../slideLayouts/slideLayout2.xml"/><Relationship Id="rId5" Type="http://schemas.openxmlformats.org/officeDocument/2006/relationships/tags" Target="../tags/tag125.xml"/><Relationship Id="rId4" Type="http://schemas.openxmlformats.org/officeDocument/2006/relationships/tags" Target="../tags/tag124.xml"/></Relationships>
</file>

<file path=ppt/slides/_rels/slide21.xml.rels><?xml version="1.0" encoding="UTF-8" standalone="yes"?>
<Relationships xmlns="http://schemas.openxmlformats.org/package/2006/relationships"><Relationship Id="rId3" Type="http://schemas.openxmlformats.org/officeDocument/2006/relationships/tags" Target="../tags/tag128.xml"/><Relationship Id="rId2" Type="http://schemas.openxmlformats.org/officeDocument/2006/relationships/tags" Target="../tags/tag127.xml"/><Relationship Id="rId1" Type="http://schemas.openxmlformats.org/officeDocument/2006/relationships/tags" Target="../tags/tag126.xml"/><Relationship Id="rId5" Type="http://schemas.openxmlformats.org/officeDocument/2006/relationships/slideLayout" Target="../slideLayouts/slideLayout2.xml"/><Relationship Id="rId4" Type="http://schemas.openxmlformats.org/officeDocument/2006/relationships/tags" Target="../tags/tag129.xml"/></Relationships>
</file>

<file path=ppt/slides/_rels/slide22.xml.rels><?xml version="1.0" encoding="UTF-8" standalone="yes"?>
<Relationships xmlns="http://schemas.openxmlformats.org/package/2006/relationships"><Relationship Id="rId8" Type="http://schemas.openxmlformats.org/officeDocument/2006/relationships/tags" Target="../tags/tag137.xml"/><Relationship Id="rId13" Type="http://schemas.openxmlformats.org/officeDocument/2006/relationships/image" Target="../media/image36.png"/><Relationship Id="rId3" Type="http://schemas.openxmlformats.org/officeDocument/2006/relationships/tags" Target="../tags/tag132.xml"/><Relationship Id="rId7" Type="http://schemas.openxmlformats.org/officeDocument/2006/relationships/tags" Target="../tags/tag136.xml"/><Relationship Id="rId12" Type="http://schemas.openxmlformats.org/officeDocument/2006/relationships/image" Target="../media/image35.png"/><Relationship Id="rId2" Type="http://schemas.openxmlformats.org/officeDocument/2006/relationships/tags" Target="../tags/tag131.xml"/><Relationship Id="rId1" Type="http://schemas.openxmlformats.org/officeDocument/2006/relationships/tags" Target="../tags/tag130.xml"/><Relationship Id="rId6" Type="http://schemas.openxmlformats.org/officeDocument/2006/relationships/tags" Target="../tags/tag135.xml"/><Relationship Id="rId11" Type="http://schemas.openxmlformats.org/officeDocument/2006/relationships/notesSlide" Target="../notesSlides/notesSlide16.xml"/><Relationship Id="rId5" Type="http://schemas.openxmlformats.org/officeDocument/2006/relationships/tags" Target="../tags/tag134.xml"/><Relationship Id="rId10" Type="http://schemas.openxmlformats.org/officeDocument/2006/relationships/slideLayout" Target="../slideLayouts/slideLayout2.xml"/><Relationship Id="rId4" Type="http://schemas.openxmlformats.org/officeDocument/2006/relationships/tags" Target="../tags/tag133.xml"/><Relationship Id="rId9" Type="http://schemas.openxmlformats.org/officeDocument/2006/relationships/tags" Target="../tags/tag138.xml"/><Relationship Id="rId14" Type="http://schemas.openxmlformats.org/officeDocument/2006/relationships/image" Target="../media/image37.png"/></Relationships>
</file>

<file path=ppt/slides/_rels/slide23.xml.rels><?xml version="1.0" encoding="UTF-8" standalone="yes"?>
<Relationships xmlns="http://schemas.openxmlformats.org/package/2006/relationships"><Relationship Id="rId8" Type="http://schemas.openxmlformats.org/officeDocument/2006/relationships/tags" Target="../tags/tag146.xml"/><Relationship Id="rId13" Type="http://schemas.openxmlformats.org/officeDocument/2006/relationships/image" Target="../media/image40.png"/><Relationship Id="rId3" Type="http://schemas.openxmlformats.org/officeDocument/2006/relationships/tags" Target="../tags/tag141.xml"/><Relationship Id="rId7" Type="http://schemas.openxmlformats.org/officeDocument/2006/relationships/tags" Target="../tags/tag145.xml"/><Relationship Id="rId12" Type="http://schemas.openxmlformats.org/officeDocument/2006/relationships/image" Target="../media/image39.png"/><Relationship Id="rId2" Type="http://schemas.openxmlformats.org/officeDocument/2006/relationships/tags" Target="../tags/tag140.xml"/><Relationship Id="rId1" Type="http://schemas.openxmlformats.org/officeDocument/2006/relationships/tags" Target="../tags/tag139.xml"/><Relationship Id="rId6" Type="http://schemas.openxmlformats.org/officeDocument/2006/relationships/tags" Target="../tags/tag144.xml"/><Relationship Id="rId11" Type="http://schemas.openxmlformats.org/officeDocument/2006/relationships/image" Target="../media/image38.png"/><Relationship Id="rId5" Type="http://schemas.openxmlformats.org/officeDocument/2006/relationships/tags" Target="../tags/tag143.xml"/><Relationship Id="rId10" Type="http://schemas.openxmlformats.org/officeDocument/2006/relationships/slideLayout" Target="../slideLayouts/slideLayout2.xml"/><Relationship Id="rId4" Type="http://schemas.openxmlformats.org/officeDocument/2006/relationships/tags" Target="../tags/tag142.xml"/><Relationship Id="rId9" Type="http://schemas.openxmlformats.org/officeDocument/2006/relationships/tags" Target="../tags/tag147.xml"/><Relationship Id="rId14" Type="http://schemas.openxmlformats.org/officeDocument/2006/relationships/image" Target="../media/image35.png"/></Relationships>
</file>

<file path=ppt/slides/_rels/slide2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50.xml"/><Relationship Id="rId7" Type="http://schemas.openxmlformats.org/officeDocument/2006/relationships/tags" Target="../tags/tag154.xml"/><Relationship Id="rId2" Type="http://schemas.openxmlformats.org/officeDocument/2006/relationships/tags" Target="../tags/tag149.xml"/><Relationship Id="rId1" Type="http://schemas.openxmlformats.org/officeDocument/2006/relationships/tags" Target="../tags/tag148.xml"/><Relationship Id="rId6" Type="http://schemas.openxmlformats.org/officeDocument/2006/relationships/tags" Target="../tags/tag153.xml"/><Relationship Id="rId11" Type="http://schemas.openxmlformats.org/officeDocument/2006/relationships/image" Target="../media/image42.png"/><Relationship Id="rId5" Type="http://schemas.openxmlformats.org/officeDocument/2006/relationships/tags" Target="../tags/tag152.xml"/><Relationship Id="rId10" Type="http://schemas.openxmlformats.org/officeDocument/2006/relationships/image" Target="../media/image41.png"/><Relationship Id="rId4" Type="http://schemas.openxmlformats.org/officeDocument/2006/relationships/tags" Target="../tags/tag151.xml"/><Relationship Id="rId9" Type="http://schemas.openxmlformats.org/officeDocument/2006/relationships/notesSlide" Target="../notesSlides/notesSlide17.xml"/></Relationships>
</file>

<file path=ppt/slides/_rels/slide25.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5" Type="http://schemas.openxmlformats.org/officeDocument/2006/relationships/notesSlide" Target="../notesSlides/notesSlide18.xml"/><Relationship Id="rId4"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 Id="rId4"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tags" Target="../tags/tag163.xml"/><Relationship Id="rId2" Type="http://schemas.openxmlformats.org/officeDocument/2006/relationships/tags" Target="../tags/tag162.xml"/><Relationship Id="rId1" Type="http://schemas.openxmlformats.org/officeDocument/2006/relationships/tags" Target="../tags/tag161.xml"/><Relationship Id="rId4"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20.png"/><Relationship Id="rId13" Type="http://schemas.openxmlformats.org/officeDocument/2006/relationships/image" Target="../media/image25.png"/><Relationship Id="rId3" Type="http://schemas.openxmlformats.org/officeDocument/2006/relationships/tags" Target="../tags/tag166.xml"/><Relationship Id="rId7" Type="http://schemas.openxmlformats.org/officeDocument/2006/relationships/image" Target="../media/image19.png"/><Relationship Id="rId12" Type="http://schemas.openxmlformats.org/officeDocument/2006/relationships/image" Target="../media/image24.png"/><Relationship Id="rId2" Type="http://schemas.openxmlformats.org/officeDocument/2006/relationships/tags" Target="../tags/tag165.xml"/><Relationship Id="rId1" Type="http://schemas.openxmlformats.org/officeDocument/2006/relationships/tags" Target="../tags/tag164.xml"/><Relationship Id="rId6" Type="http://schemas.openxmlformats.org/officeDocument/2006/relationships/slideLayout" Target="../slideLayouts/slideLayout2.xml"/><Relationship Id="rId11" Type="http://schemas.openxmlformats.org/officeDocument/2006/relationships/image" Target="../media/image23.png"/><Relationship Id="rId5" Type="http://schemas.openxmlformats.org/officeDocument/2006/relationships/tags" Target="../tags/tag168.xml"/><Relationship Id="rId10" Type="http://schemas.openxmlformats.org/officeDocument/2006/relationships/image" Target="../media/image22.png"/><Relationship Id="rId4" Type="http://schemas.openxmlformats.org/officeDocument/2006/relationships/tags" Target="../tags/tag167.xml"/><Relationship Id="rId9" Type="http://schemas.openxmlformats.org/officeDocument/2006/relationships/image" Target="../media/image21.png"/><Relationship Id="rId14" Type="http://schemas.openxmlformats.org/officeDocument/2006/relationships/image" Target="../media/image26.png"/></Relationships>
</file>

<file path=ppt/slides/_rels/slide29.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5" Type="http://schemas.openxmlformats.org/officeDocument/2006/relationships/slideLayout" Target="../slideLayouts/slideLayout2.xml"/><Relationship Id="rId4" Type="http://schemas.openxmlformats.org/officeDocument/2006/relationships/tags" Target="../tags/tag172.xml"/></Relationships>
</file>

<file path=ppt/slides/_rels/slide3.xml.rels><?xml version="1.0" encoding="UTF-8" standalone="yes"?>
<Relationships xmlns="http://schemas.openxmlformats.org/package/2006/relationships"><Relationship Id="rId8" Type="http://schemas.openxmlformats.org/officeDocument/2006/relationships/tags" Target="../tags/tag15.xml"/><Relationship Id="rId13" Type="http://schemas.openxmlformats.org/officeDocument/2006/relationships/tags" Target="../tags/tag20.xml"/><Relationship Id="rId18" Type="http://schemas.openxmlformats.org/officeDocument/2006/relationships/image" Target="../media/image4.png"/><Relationship Id="rId26" Type="http://schemas.openxmlformats.org/officeDocument/2006/relationships/image" Target="../media/image12.png"/><Relationship Id="rId3" Type="http://schemas.openxmlformats.org/officeDocument/2006/relationships/tags" Target="../tags/tag10.xml"/><Relationship Id="rId21" Type="http://schemas.openxmlformats.org/officeDocument/2006/relationships/image" Target="../media/image7.png"/><Relationship Id="rId7" Type="http://schemas.openxmlformats.org/officeDocument/2006/relationships/tags" Target="../tags/tag14.xml"/><Relationship Id="rId12" Type="http://schemas.openxmlformats.org/officeDocument/2006/relationships/tags" Target="../tags/tag19.xml"/><Relationship Id="rId17" Type="http://schemas.openxmlformats.org/officeDocument/2006/relationships/image" Target="../media/image3.png"/><Relationship Id="rId25" Type="http://schemas.openxmlformats.org/officeDocument/2006/relationships/image" Target="../media/image11.png"/><Relationship Id="rId2" Type="http://schemas.openxmlformats.org/officeDocument/2006/relationships/tags" Target="../tags/tag9.xml"/><Relationship Id="rId16" Type="http://schemas.openxmlformats.org/officeDocument/2006/relationships/notesSlide" Target="../notesSlides/notesSlide2.xml"/><Relationship Id="rId20" Type="http://schemas.openxmlformats.org/officeDocument/2006/relationships/image" Target="../media/image6.png"/><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tags" Target="../tags/tag18.xml"/><Relationship Id="rId24" Type="http://schemas.openxmlformats.org/officeDocument/2006/relationships/image" Target="../media/image10.png"/><Relationship Id="rId5" Type="http://schemas.openxmlformats.org/officeDocument/2006/relationships/tags" Target="../tags/tag12.xml"/><Relationship Id="rId15" Type="http://schemas.openxmlformats.org/officeDocument/2006/relationships/slideLayout" Target="../slideLayouts/slideLayout13.xml"/><Relationship Id="rId23" Type="http://schemas.openxmlformats.org/officeDocument/2006/relationships/image" Target="../media/image9.png"/><Relationship Id="rId28" Type="http://schemas.openxmlformats.org/officeDocument/2006/relationships/image" Target="../media/image14.png"/><Relationship Id="rId10" Type="http://schemas.openxmlformats.org/officeDocument/2006/relationships/tags" Target="../tags/tag17.xml"/><Relationship Id="rId19" Type="http://schemas.openxmlformats.org/officeDocument/2006/relationships/image" Target="../media/image5.png"/><Relationship Id="rId4" Type="http://schemas.openxmlformats.org/officeDocument/2006/relationships/tags" Target="../tags/tag11.xml"/><Relationship Id="rId9" Type="http://schemas.openxmlformats.org/officeDocument/2006/relationships/tags" Target="../tags/tag16.xml"/><Relationship Id="rId14" Type="http://schemas.openxmlformats.org/officeDocument/2006/relationships/tags" Target="../tags/tag21.xml"/><Relationship Id="rId22" Type="http://schemas.openxmlformats.org/officeDocument/2006/relationships/image" Target="../media/image8.png"/><Relationship Id="rId27" Type="http://schemas.openxmlformats.org/officeDocument/2006/relationships/image" Target="../media/image13.png"/></Relationships>
</file>

<file path=ppt/slides/_rels/slide30.xml.rels><?xml version="1.0" encoding="UTF-8" standalone="yes"?>
<Relationships xmlns="http://schemas.openxmlformats.org/package/2006/relationships"><Relationship Id="rId3" Type="http://schemas.openxmlformats.org/officeDocument/2006/relationships/tags" Target="../tags/tag175.xml"/><Relationship Id="rId2" Type="http://schemas.openxmlformats.org/officeDocument/2006/relationships/tags" Target="../tags/tag174.xml"/><Relationship Id="rId1" Type="http://schemas.openxmlformats.org/officeDocument/2006/relationships/tags" Target="../tags/tag173.xml"/><Relationship Id="rId5" Type="http://schemas.openxmlformats.org/officeDocument/2006/relationships/slideLayout" Target="../slideLayouts/slideLayout2.xml"/><Relationship Id="rId4" Type="http://schemas.openxmlformats.org/officeDocument/2006/relationships/tags" Target="../tags/tag176.xml"/></Relationships>
</file>

<file path=ppt/slides/_rels/slide31.xml.rels><?xml version="1.0" encoding="UTF-8" standalone="yes"?>
<Relationships xmlns="http://schemas.openxmlformats.org/package/2006/relationships"><Relationship Id="rId3" Type="http://schemas.openxmlformats.org/officeDocument/2006/relationships/tags" Target="../tags/tag179.xml"/><Relationship Id="rId2" Type="http://schemas.openxmlformats.org/officeDocument/2006/relationships/tags" Target="../tags/tag178.xml"/><Relationship Id="rId1" Type="http://schemas.openxmlformats.org/officeDocument/2006/relationships/tags" Target="../tags/tag177.xml"/><Relationship Id="rId5" Type="http://schemas.openxmlformats.org/officeDocument/2006/relationships/slideLayout" Target="../slideLayouts/slideLayout2.xml"/><Relationship Id="rId4" Type="http://schemas.openxmlformats.org/officeDocument/2006/relationships/tags" Target="../tags/tag180.xml"/></Relationships>
</file>

<file path=ppt/slides/_rels/slide32.xml.rels><?xml version="1.0" encoding="UTF-8" standalone="yes"?>
<Relationships xmlns="http://schemas.openxmlformats.org/package/2006/relationships"><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 Id="rId4"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tags" Target="../tags/tag186.xml"/><Relationship Id="rId2" Type="http://schemas.openxmlformats.org/officeDocument/2006/relationships/tags" Target="../tags/tag185.xml"/><Relationship Id="rId1" Type="http://schemas.openxmlformats.org/officeDocument/2006/relationships/tags" Target="../tags/tag184.xml"/><Relationship Id="rId5" Type="http://schemas.openxmlformats.org/officeDocument/2006/relationships/notesSlide" Target="../notesSlides/notesSlide19.xml"/><Relationship Id="rId4"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tags" Target="../tags/tag189.xml"/><Relationship Id="rId2" Type="http://schemas.openxmlformats.org/officeDocument/2006/relationships/tags" Target="../tags/tag188.xml"/><Relationship Id="rId1" Type="http://schemas.openxmlformats.org/officeDocument/2006/relationships/tags" Target="../tags/tag187.xml"/><Relationship Id="rId6" Type="http://schemas.openxmlformats.org/officeDocument/2006/relationships/notesSlide" Target="../notesSlides/notesSlide20.xml"/><Relationship Id="rId5" Type="http://schemas.openxmlformats.org/officeDocument/2006/relationships/slideLayout" Target="../slideLayouts/slideLayout2.xml"/><Relationship Id="rId4" Type="http://schemas.openxmlformats.org/officeDocument/2006/relationships/tags" Target="../tags/tag190.xml"/></Relationships>
</file>

<file path=ppt/slides/_rels/slide35.xml.rels><?xml version="1.0" encoding="UTF-8" standalone="yes"?>
<Relationships xmlns="http://schemas.openxmlformats.org/package/2006/relationships"><Relationship Id="rId3" Type="http://schemas.openxmlformats.org/officeDocument/2006/relationships/tags" Target="../tags/tag193.xml"/><Relationship Id="rId2" Type="http://schemas.openxmlformats.org/officeDocument/2006/relationships/tags" Target="../tags/tag192.xml"/><Relationship Id="rId1" Type="http://schemas.openxmlformats.org/officeDocument/2006/relationships/tags" Target="../tags/tag191.xml"/><Relationship Id="rId5" Type="http://schemas.openxmlformats.org/officeDocument/2006/relationships/notesSlide" Target="../notesSlides/notesSlide21.xml"/><Relationship Id="rId4"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tags" Target="../tags/tag196.xml"/><Relationship Id="rId2" Type="http://schemas.openxmlformats.org/officeDocument/2006/relationships/tags" Target="../tags/tag195.xml"/><Relationship Id="rId1" Type="http://schemas.openxmlformats.org/officeDocument/2006/relationships/tags" Target="../tags/tag194.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tags" Target="../tags/tag29.xml"/><Relationship Id="rId13" Type="http://schemas.openxmlformats.org/officeDocument/2006/relationships/tags" Target="../tags/tag34.xml"/><Relationship Id="rId18" Type="http://schemas.openxmlformats.org/officeDocument/2006/relationships/tags" Target="../tags/tag39.xml"/><Relationship Id="rId3" Type="http://schemas.openxmlformats.org/officeDocument/2006/relationships/tags" Target="../tags/tag24.xml"/><Relationship Id="rId21" Type="http://schemas.openxmlformats.org/officeDocument/2006/relationships/tags" Target="../tags/tag42.xml"/><Relationship Id="rId7" Type="http://schemas.openxmlformats.org/officeDocument/2006/relationships/tags" Target="../tags/tag28.xml"/><Relationship Id="rId12" Type="http://schemas.openxmlformats.org/officeDocument/2006/relationships/tags" Target="../tags/tag33.xml"/><Relationship Id="rId17" Type="http://schemas.openxmlformats.org/officeDocument/2006/relationships/tags" Target="../tags/tag38.xml"/><Relationship Id="rId25" Type="http://schemas.openxmlformats.org/officeDocument/2006/relationships/notesSlide" Target="../notesSlides/notesSlide3.xml"/><Relationship Id="rId2" Type="http://schemas.openxmlformats.org/officeDocument/2006/relationships/tags" Target="../tags/tag23.xml"/><Relationship Id="rId16" Type="http://schemas.openxmlformats.org/officeDocument/2006/relationships/tags" Target="../tags/tag37.xml"/><Relationship Id="rId20" Type="http://schemas.openxmlformats.org/officeDocument/2006/relationships/tags" Target="../tags/tag41.xml"/><Relationship Id="rId1" Type="http://schemas.openxmlformats.org/officeDocument/2006/relationships/tags" Target="../tags/tag22.xml"/><Relationship Id="rId6" Type="http://schemas.openxmlformats.org/officeDocument/2006/relationships/tags" Target="../tags/tag27.xml"/><Relationship Id="rId11" Type="http://schemas.openxmlformats.org/officeDocument/2006/relationships/tags" Target="../tags/tag32.xml"/><Relationship Id="rId24" Type="http://schemas.openxmlformats.org/officeDocument/2006/relationships/slideLayout" Target="../slideLayouts/slideLayout2.xml"/><Relationship Id="rId5" Type="http://schemas.openxmlformats.org/officeDocument/2006/relationships/tags" Target="../tags/tag26.xml"/><Relationship Id="rId15" Type="http://schemas.openxmlformats.org/officeDocument/2006/relationships/tags" Target="../tags/tag36.xml"/><Relationship Id="rId23" Type="http://schemas.openxmlformats.org/officeDocument/2006/relationships/tags" Target="../tags/tag44.xml"/><Relationship Id="rId10" Type="http://schemas.openxmlformats.org/officeDocument/2006/relationships/tags" Target="../tags/tag31.xml"/><Relationship Id="rId19" Type="http://schemas.openxmlformats.org/officeDocument/2006/relationships/tags" Target="../tags/tag40.xml"/><Relationship Id="rId4" Type="http://schemas.openxmlformats.org/officeDocument/2006/relationships/tags" Target="../tags/tag25.xml"/><Relationship Id="rId9" Type="http://schemas.openxmlformats.org/officeDocument/2006/relationships/tags" Target="../tags/tag30.xml"/><Relationship Id="rId14" Type="http://schemas.openxmlformats.org/officeDocument/2006/relationships/tags" Target="../tags/tag35.xml"/><Relationship Id="rId22" Type="http://schemas.openxmlformats.org/officeDocument/2006/relationships/tags" Target="../tags/tag43.xml"/></Relationships>
</file>

<file path=ppt/slides/_rels/slide5.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4"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tags" Target="../tags/tag48.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tags" Target="../tags/tag58.xml"/><Relationship Id="rId13" Type="http://schemas.openxmlformats.org/officeDocument/2006/relationships/notesSlide" Target="../notesSlides/notesSlide5.xml"/><Relationship Id="rId18" Type="http://schemas.openxmlformats.org/officeDocument/2006/relationships/image" Target="../media/image19.png"/><Relationship Id="rId3" Type="http://schemas.openxmlformats.org/officeDocument/2006/relationships/tags" Target="../tags/tag53.xml"/><Relationship Id="rId21" Type="http://schemas.openxmlformats.org/officeDocument/2006/relationships/image" Target="../media/image22.png"/><Relationship Id="rId7" Type="http://schemas.openxmlformats.org/officeDocument/2006/relationships/tags" Target="../tags/tag57.xml"/><Relationship Id="rId12" Type="http://schemas.openxmlformats.org/officeDocument/2006/relationships/slideLayout" Target="../slideLayouts/slideLayout2.xml"/><Relationship Id="rId17" Type="http://schemas.openxmlformats.org/officeDocument/2006/relationships/image" Target="../media/image18.png"/><Relationship Id="rId25" Type="http://schemas.openxmlformats.org/officeDocument/2006/relationships/image" Target="../media/image26.png"/><Relationship Id="rId2" Type="http://schemas.openxmlformats.org/officeDocument/2006/relationships/tags" Target="../tags/tag52.xml"/><Relationship Id="rId16" Type="http://schemas.openxmlformats.org/officeDocument/2006/relationships/image" Target="../media/image17.png"/><Relationship Id="rId20" Type="http://schemas.openxmlformats.org/officeDocument/2006/relationships/image" Target="../media/image21.png"/><Relationship Id="rId1" Type="http://schemas.openxmlformats.org/officeDocument/2006/relationships/tags" Target="../tags/tag51.xml"/><Relationship Id="rId6" Type="http://schemas.openxmlformats.org/officeDocument/2006/relationships/tags" Target="../tags/tag56.xml"/><Relationship Id="rId11" Type="http://schemas.openxmlformats.org/officeDocument/2006/relationships/tags" Target="../tags/tag61.xml"/><Relationship Id="rId24" Type="http://schemas.openxmlformats.org/officeDocument/2006/relationships/image" Target="../media/image25.png"/><Relationship Id="rId5" Type="http://schemas.openxmlformats.org/officeDocument/2006/relationships/tags" Target="../tags/tag55.xml"/><Relationship Id="rId15" Type="http://schemas.openxmlformats.org/officeDocument/2006/relationships/image" Target="../media/image16.png"/><Relationship Id="rId23" Type="http://schemas.openxmlformats.org/officeDocument/2006/relationships/image" Target="../media/image24.png"/><Relationship Id="rId10" Type="http://schemas.openxmlformats.org/officeDocument/2006/relationships/tags" Target="../tags/tag60.xml"/><Relationship Id="rId19" Type="http://schemas.openxmlformats.org/officeDocument/2006/relationships/image" Target="../media/image20.png"/><Relationship Id="rId4" Type="http://schemas.openxmlformats.org/officeDocument/2006/relationships/tags" Target="../tags/tag54.xml"/><Relationship Id="rId9" Type="http://schemas.openxmlformats.org/officeDocument/2006/relationships/tags" Target="../tags/tag59.xml"/><Relationship Id="rId14" Type="http://schemas.openxmlformats.org/officeDocument/2006/relationships/image" Target="../media/image15.png"/><Relationship Id="rId22" Type="http://schemas.openxmlformats.org/officeDocument/2006/relationships/image" Target="../media/image23.png"/></Relationships>
</file>

<file path=ppt/slides/_rels/slide8.xml.rels><?xml version="1.0" encoding="UTF-8" standalone="yes"?>
<Relationships xmlns="http://schemas.openxmlformats.org/package/2006/relationships"><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tags" Target="../tags/tag62.xml"/><Relationship Id="rId6" Type="http://schemas.openxmlformats.org/officeDocument/2006/relationships/notesSlide" Target="../notesSlides/notesSlide6.xml"/><Relationship Id="rId5" Type="http://schemas.openxmlformats.org/officeDocument/2006/relationships/slideLayout" Target="../slideLayouts/slideLayout2.xml"/><Relationship Id="rId4" Type="http://schemas.openxmlformats.org/officeDocument/2006/relationships/tags" Target="../tags/tag65.xml"/></Relationships>
</file>

<file path=ppt/slides/_rels/slide9.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68.xml"/><Relationship Id="rId7" Type="http://schemas.openxmlformats.org/officeDocument/2006/relationships/tags" Target="../tags/tag72.xml"/><Relationship Id="rId2" Type="http://schemas.openxmlformats.org/officeDocument/2006/relationships/tags" Target="../tags/tag67.xml"/><Relationship Id="rId1" Type="http://schemas.openxmlformats.org/officeDocument/2006/relationships/tags" Target="../tags/tag66.xml"/><Relationship Id="rId6" Type="http://schemas.openxmlformats.org/officeDocument/2006/relationships/tags" Target="../tags/tag71.xml"/><Relationship Id="rId5" Type="http://schemas.openxmlformats.org/officeDocument/2006/relationships/tags" Target="../tags/tag70.xml"/><Relationship Id="rId4" Type="http://schemas.openxmlformats.org/officeDocument/2006/relationships/tags" Target="../tags/tag69.xml"/><Relationship Id="rId9"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B9E87C00-BF25-4AAC-9E16-F726D8B65193}"/>
              </a:ext>
            </a:extLst>
          </p:cNvPr>
          <p:cNvSpPr>
            <a:spLocks noGrp="1" noChangeArrowheads="1"/>
          </p:cNvSpPr>
          <p:nvPr>
            <p:ph type="ctrTitle"/>
            <p:custDataLst>
              <p:tags r:id="rId1"/>
            </p:custDataLst>
          </p:nvPr>
        </p:nvSpPr>
        <p:spPr>
          <a:xfrm>
            <a:off x="1524000" y="520700"/>
            <a:ext cx="9144000" cy="2387600"/>
          </a:xfrm>
        </p:spPr>
        <p:txBody>
          <a:bodyPr/>
          <a:lstStyle/>
          <a:p>
            <a:pPr eaLnBrk="1" hangingPunct="1"/>
            <a:r>
              <a:rPr lang="en-US" altLang="en-US" sz="5400" b="1">
                <a:solidFill>
                  <a:srgbClr val="254061"/>
                </a:solidFill>
              </a:rPr>
              <a:t>Considérations liées à la protection de la vie privée concernant l'outil GRIG-PE</a:t>
            </a:r>
          </a:p>
        </p:txBody>
      </p:sp>
      <p:pic>
        <p:nvPicPr>
          <p:cNvPr id="5123" name="Picture 25" descr="Serious Occurrence Reporting - Residential Licensing (SOR-RL) Logo">
            <a:extLst>
              <a:ext uri="{FF2B5EF4-FFF2-40B4-BE49-F238E27FC236}">
                <a16:creationId xmlns:a16="http://schemas.microsoft.com/office/drawing/2014/main" id="{96DC4F7B-4890-4AF3-B31C-889B262F6915}"/>
              </a:ext>
            </a:extLst>
          </p:cNvPr>
          <p:cNvPicPr>
            <a:picLocks noChangeAspect="1" noChangeArrowheads="1"/>
          </p:cNvPicPr>
          <p:nvPr>
            <p:custDataLst>
              <p:tags r:id="rId2"/>
            </p:custDataLst>
          </p:nvPr>
        </p:nvPicPr>
        <p:blipFill>
          <a:blip r:embed="rId7">
            <a:extLst>
              <a:ext uri="{28A0092B-C50C-407E-A947-70E740481C1C}">
                <a14:useLocalDpi xmlns:a14="http://schemas.microsoft.com/office/drawing/2010/main" val="0"/>
              </a:ext>
            </a:extLst>
          </a:blip>
          <a:srcRect l="6458" t="28403" r="6883" b="11856"/>
          <a:stretch>
            <a:fillRect/>
          </a:stretch>
        </p:blipFill>
        <p:spPr bwMode="auto">
          <a:xfrm>
            <a:off x="2538413" y="3232150"/>
            <a:ext cx="6927850" cy="260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Slide Number Placeholder 2">
            <a:extLst>
              <a:ext uri="{FF2B5EF4-FFF2-40B4-BE49-F238E27FC236}">
                <a16:creationId xmlns:a16="http://schemas.microsoft.com/office/drawing/2014/main" id="{38B65C4B-8010-427F-A2E7-2578AAFAC50D}"/>
              </a:ext>
            </a:extLst>
          </p:cNvPr>
          <p:cNvSpPr>
            <a:spLocks noGrp="1" noChangeArrowheads="1"/>
          </p:cNvSpPr>
          <p:nvPr>
            <p:ph type="sldNum" sz="quarter" idx="12"/>
            <p:custDataLst>
              <p:tags r:id="rId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1C7A9907-5978-4ED1-BC86-C88A8FF19E6E}" type="slidenum">
              <a:rPr lang="en-US" altLang="en-US" sz="1200">
                <a:solidFill>
                  <a:srgbClr val="898989"/>
                </a:solidFill>
              </a:rPr>
              <a:pPr>
                <a:lnSpc>
                  <a:spcPct val="100000"/>
                </a:lnSpc>
                <a:spcBef>
                  <a:spcPct val="0"/>
                </a:spcBef>
                <a:buFontTx/>
                <a:buNone/>
              </a:pPr>
              <a:t>1</a:t>
            </a:fld>
            <a:endParaRPr lang="en-US" altLang="en-US" sz="1200">
              <a:solidFill>
                <a:srgbClr val="898989"/>
              </a:solidFill>
            </a:endParaRPr>
          </a:p>
        </p:txBody>
      </p:sp>
      <p:sp>
        <p:nvSpPr>
          <p:cNvPr id="5125" name="TextBox 3">
            <a:extLst>
              <a:ext uri="{FF2B5EF4-FFF2-40B4-BE49-F238E27FC236}">
                <a16:creationId xmlns:a16="http://schemas.microsoft.com/office/drawing/2014/main" id="{E540AF65-90E4-4F37-9E38-0BB156F6FC27}"/>
              </a:ext>
            </a:extLst>
          </p:cNvPr>
          <p:cNvSpPr txBox="1">
            <a:spLocks noChangeArrowheads="1"/>
          </p:cNvSpPr>
          <p:nvPr>
            <p:custDataLst>
              <p:tags r:id="rId4"/>
            </p:custDataLst>
          </p:nvPr>
        </p:nvSpPr>
        <p:spPr bwMode="auto">
          <a:xfrm>
            <a:off x="752475" y="5967968"/>
            <a:ext cx="11115675"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fr-CA" altLang="en-US" sz="1400" dirty="0">
                <a:solidFill>
                  <a:srgbClr val="000000"/>
                </a:solidFill>
              </a:rPr>
              <a:t>Remarque : cette présentation est destinée aux fournisseurs de service qui signalent des incidents graves auprès du ministère des Services à l'enfance et des Services sociaux et communautaires (MSESSC). Elle ne remplace pas un avis juridique. Si vous avez des questions à propos de vos obligations en matière de protection de la vie privée, veuillez communiquer avec un conseiller juridique.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A0556-CD92-4F3E-8C0B-5EE472DA3CF8}"/>
              </a:ext>
            </a:extLst>
          </p:cNvPr>
          <p:cNvSpPr>
            <a:spLocks noGrp="1"/>
          </p:cNvSpPr>
          <p:nvPr>
            <p:ph type="title"/>
            <p:custDataLst>
              <p:tags r:id="rId1"/>
            </p:custDataLst>
          </p:nvPr>
        </p:nvSpPr>
        <p:spPr>
          <a:xfrm>
            <a:off x="401638" y="139700"/>
            <a:ext cx="10515600" cy="1074738"/>
          </a:xfrm>
        </p:spPr>
        <p:txBody>
          <a:bodyPr>
            <a:normAutofit fontScale="90000"/>
          </a:bodyPr>
          <a:lstStyle/>
          <a:p>
            <a:pPr eaLnBrk="1" hangingPunct="1">
              <a:buSzPct val="100000"/>
              <a:defRPr/>
            </a:pPr>
            <a:r>
              <a:rPr lang="en-US" altLang="en-US" sz="3600" b="1">
                <a:solidFill>
                  <a:srgbClr val="254061"/>
                </a:solidFill>
              </a:rPr>
              <a:t>En quoi consistent les renseignements personnels?</a:t>
            </a:r>
          </a:p>
        </p:txBody>
      </p:sp>
      <p:sp>
        <p:nvSpPr>
          <p:cNvPr id="21507" name="Content Placeholder 5">
            <a:extLst>
              <a:ext uri="{FF2B5EF4-FFF2-40B4-BE49-F238E27FC236}">
                <a16:creationId xmlns:a16="http://schemas.microsoft.com/office/drawing/2014/main" id="{1E93022D-B0AF-4A85-BEED-AD0083E1899E}"/>
              </a:ext>
            </a:extLst>
          </p:cNvPr>
          <p:cNvSpPr txBox="1">
            <a:spLocks noChangeArrowheads="1"/>
          </p:cNvSpPr>
          <p:nvPr>
            <p:custDataLst>
              <p:tags r:id="rId2"/>
            </p:custDataLst>
          </p:nvPr>
        </p:nvSpPr>
        <p:spPr bwMode="auto">
          <a:xfrm>
            <a:off x="410368" y="1068388"/>
            <a:ext cx="11371263" cy="178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2857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285750" indent="-28575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285750" indent="-28575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85750" indent="-28575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742950" indent="-28575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1200150" indent="-28575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1657350" indent="-28575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2114550" indent="-28575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defTabSz="914400" eaLnBrk="1" hangingPunct="1">
              <a:lnSpc>
                <a:spcPct val="100000"/>
              </a:lnSpc>
              <a:spcBef>
                <a:spcPct val="0"/>
              </a:spcBef>
              <a:spcAft>
                <a:spcPts val="1813"/>
              </a:spcAft>
              <a:buFont typeface="Arial" panose="020B0604020202020204" pitchFamily="34" charset="0"/>
              <a:buNone/>
            </a:pPr>
            <a:r>
              <a:rPr lang="en-US" altLang="en-US" sz="2400" dirty="0">
                <a:solidFill>
                  <a:srgbClr val="000000"/>
                </a:solidFill>
                <a:ea typeface="Lato" panose="020F0502020204030203" pitchFamily="34" charset="0"/>
                <a:cs typeface="Lato" panose="020F0502020204030203" pitchFamily="34" charset="0"/>
                <a:sym typeface="Lato" panose="020F0502020204030203" pitchFamily="34" charset="0"/>
              </a:rPr>
              <a:t>Tout </a:t>
            </a:r>
            <a:r>
              <a:rPr lang="en-US" altLang="en-US" sz="2400" dirty="0" err="1">
                <a:solidFill>
                  <a:srgbClr val="000000"/>
                </a:solidFill>
                <a:ea typeface="Microsoft YaHei UI" panose="020B0503020204020204" pitchFamily="34" charset="-122"/>
                <a:sym typeface="Lato" panose="020F0502020204030203" pitchFamily="34" charset="0"/>
              </a:rPr>
              <a:t>renseignement</a:t>
            </a:r>
            <a:r>
              <a:rPr lang="en-US" altLang="en-US" sz="2400" dirty="0">
                <a:solidFill>
                  <a:srgbClr val="000000"/>
                </a:solidFill>
                <a:ea typeface="Microsoft YaHei UI" panose="020B0503020204020204" pitchFamily="34" charset="-122"/>
                <a:sym typeface="Lato" panose="020F0502020204030203" pitchFamily="34" charset="0"/>
              </a:rPr>
              <a:t> </a:t>
            </a:r>
            <a:r>
              <a:rPr lang="en-US" altLang="en-US" sz="2400" dirty="0" err="1">
                <a:solidFill>
                  <a:srgbClr val="000000"/>
                </a:solidFill>
                <a:ea typeface="Microsoft YaHei UI" panose="020B0503020204020204" pitchFamily="34" charset="-122"/>
                <a:sym typeface="Lato" panose="020F0502020204030203" pitchFamily="34" charset="0"/>
              </a:rPr>
              <a:t>consigné</a:t>
            </a:r>
            <a:r>
              <a:rPr lang="en-US" altLang="en-US" sz="2400" dirty="0">
                <a:solidFill>
                  <a:srgbClr val="000000"/>
                </a:solidFill>
                <a:ea typeface="Microsoft YaHei UI" panose="020B0503020204020204" pitchFamily="34" charset="-122"/>
                <a:sym typeface="Lato" panose="020F0502020204030203" pitchFamily="34" charset="0"/>
              </a:rPr>
              <a:t> qui </a:t>
            </a:r>
            <a:r>
              <a:rPr lang="en-US" altLang="en-US" sz="2400" dirty="0" err="1">
                <a:solidFill>
                  <a:srgbClr val="000000"/>
                </a:solidFill>
                <a:ea typeface="Microsoft YaHei UI" panose="020B0503020204020204" pitchFamily="34" charset="-122"/>
                <a:sym typeface="Lato" panose="020F0502020204030203" pitchFamily="34" charset="0"/>
              </a:rPr>
              <a:t>pourrait</a:t>
            </a:r>
            <a:r>
              <a:rPr lang="en-US" altLang="en-US" sz="2400" dirty="0">
                <a:solidFill>
                  <a:srgbClr val="000000"/>
                </a:solidFill>
                <a:ea typeface="Microsoft YaHei UI" panose="020B0503020204020204" pitchFamily="34" charset="-122"/>
                <a:sym typeface="Lato" panose="020F0502020204030203" pitchFamily="34" charset="0"/>
              </a:rPr>
              <a:t> </a:t>
            </a:r>
            <a:r>
              <a:rPr lang="en-US" altLang="en-US" sz="2400" dirty="0" err="1">
                <a:solidFill>
                  <a:srgbClr val="000000"/>
                </a:solidFill>
                <a:ea typeface="Microsoft YaHei UI" panose="020B0503020204020204" pitchFamily="34" charset="-122"/>
                <a:sym typeface="Lato" panose="020F0502020204030203" pitchFamily="34" charset="0"/>
              </a:rPr>
              <a:t>mener</a:t>
            </a:r>
            <a:r>
              <a:rPr lang="en-US" altLang="en-US" sz="2400" dirty="0">
                <a:solidFill>
                  <a:srgbClr val="000000"/>
                </a:solidFill>
                <a:ea typeface="Microsoft YaHei UI" panose="020B0503020204020204" pitchFamily="34" charset="-122"/>
                <a:sym typeface="Lato" panose="020F0502020204030203" pitchFamily="34" charset="0"/>
              </a:rPr>
              <a:t> à </a:t>
            </a:r>
            <a:r>
              <a:rPr lang="en-US" altLang="en-US" sz="2400" b="1" dirty="0" err="1">
                <a:solidFill>
                  <a:srgbClr val="225E6D"/>
                </a:solidFill>
                <a:ea typeface="Microsoft YaHei UI" panose="020B0503020204020204" pitchFamily="34" charset="-122"/>
                <a:sym typeface="Lato" panose="020F0502020204030203" pitchFamily="34" charset="0"/>
              </a:rPr>
              <a:t>l'identification</a:t>
            </a:r>
            <a:r>
              <a:rPr lang="en-US" altLang="en-US" sz="2400" b="1" dirty="0">
                <a:solidFill>
                  <a:srgbClr val="225E6D"/>
                </a:solidFill>
                <a:ea typeface="Microsoft YaHei UI" panose="020B0503020204020204" pitchFamily="34" charset="-122"/>
                <a:sym typeface="Lato" panose="020F0502020204030203" pitchFamily="34" charset="0"/>
              </a:rPr>
              <a:t> </a:t>
            </a:r>
            <a:r>
              <a:rPr lang="en-US" altLang="en-US" sz="2400" b="1" dirty="0" err="1">
                <a:solidFill>
                  <a:srgbClr val="225E6D"/>
                </a:solidFill>
                <a:ea typeface="Microsoft YaHei UI" panose="020B0503020204020204" pitchFamily="34" charset="-122"/>
                <a:sym typeface="Lato" panose="020F0502020204030203" pitchFamily="34" charset="0"/>
              </a:rPr>
              <a:t>d'une</a:t>
            </a:r>
            <a:r>
              <a:rPr lang="en-US" altLang="en-US" sz="2400" b="1" dirty="0">
                <a:solidFill>
                  <a:srgbClr val="225E6D"/>
                </a:solidFill>
                <a:ea typeface="Microsoft YaHei UI" panose="020B0503020204020204" pitchFamily="34" charset="-122"/>
                <a:sym typeface="Lato" panose="020F0502020204030203" pitchFamily="34" charset="0"/>
              </a:rPr>
              <a:t> </a:t>
            </a:r>
            <a:r>
              <a:rPr lang="en-US" altLang="en-US" sz="2400" b="1" dirty="0" err="1">
                <a:solidFill>
                  <a:srgbClr val="225E6D"/>
                </a:solidFill>
                <a:ea typeface="Microsoft YaHei UI" panose="020B0503020204020204" pitchFamily="34" charset="-122"/>
                <a:sym typeface="Lato" panose="020F0502020204030203" pitchFamily="34" charset="0"/>
              </a:rPr>
              <a:t>personne</a:t>
            </a:r>
            <a:r>
              <a:rPr lang="en-US" altLang="en-US" sz="2400" b="1" dirty="0">
                <a:solidFill>
                  <a:srgbClr val="225E6D"/>
                </a:solidFill>
                <a:ea typeface="Microsoft YaHei UI" panose="020B0503020204020204" pitchFamily="34" charset="-122"/>
                <a:sym typeface="Lato" panose="020F0502020204030203" pitchFamily="34" charset="0"/>
              </a:rPr>
              <a:t>. </a:t>
            </a:r>
            <a:r>
              <a:rPr lang="en-US" altLang="en-US" sz="2400" b="1" i="1" dirty="0">
                <a:solidFill>
                  <a:srgbClr val="225E6D"/>
                </a:solidFill>
                <a:ea typeface="Microsoft YaHei UI" panose="020B0503020204020204" pitchFamily="34" charset="-122"/>
                <a:sym typeface="Lato" panose="020F0502020204030203" pitchFamily="34" charset="0"/>
              </a:rPr>
              <a:t> </a:t>
            </a:r>
          </a:p>
          <a:p>
            <a:pPr defTabSz="914400" eaLnBrk="1" hangingPunct="1">
              <a:lnSpc>
                <a:spcPct val="100000"/>
              </a:lnSpc>
              <a:spcBef>
                <a:spcPct val="0"/>
              </a:spcBef>
              <a:spcAft>
                <a:spcPts val="1813"/>
              </a:spcAft>
              <a:buFont typeface="Arial" panose="020B0604020202020204" pitchFamily="34" charset="0"/>
              <a:buNone/>
            </a:pPr>
            <a:r>
              <a:rPr lang="en-US" altLang="en-US" sz="2000" dirty="0">
                <a:solidFill>
                  <a:srgbClr val="000000"/>
                </a:solidFill>
                <a:ea typeface="Microsoft YaHei UI" panose="020B0503020204020204" pitchFamily="34" charset="-122"/>
                <a:sym typeface="Lato" panose="020F0502020204030203" pitchFamily="34" charset="0"/>
              </a:rPr>
              <a:t>Il </a:t>
            </a:r>
            <a:r>
              <a:rPr lang="en-US" altLang="en-US" sz="2000" dirty="0" err="1">
                <a:solidFill>
                  <a:srgbClr val="000000"/>
                </a:solidFill>
                <a:ea typeface="Microsoft YaHei UI" panose="020B0503020204020204" pitchFamily="34" charset="-122"/>
                <a:sym typeface="Lato" panose="020F0502020204030203" pitchFamily="34" charset="0"/>
              </a:rPr>
              <a:t>est</a:t>
            </a:r>
            <a:r>
              <a:rPr lang="en-US" altLang="en-US" sz="2000" dirty="0">
                <a:solidFill>
                  <a:srgbClr val="000000"/>
                </a:solidFill>
                <a:ea typeface="Microsoft YaHei UI" panose="020B0503020204020204" pitchFamily="34" charset="-122"/>
                <a:sym typeface="Lato" panose="020F0502020204030203" pitchFamily="34" charset="0"/>
              </a:rPr>
              <a:t> important de </a:t>
            </a:r>
            <a:r>
              <a:rPr lang="en-US" altLang="en-US" sz="2000" dirty="0" err="1">
                <a:solidFill>
                  <a:srgbClr val="000000"/>
                </a:solidFill>
                <a:ea typeface="Microsoft YaHei UI" panose="020B0503020204020204" pitchFamily="34" charset="-122"/>
                <a:sym typeface="Lato" panose="020F0502020204030203" pitchFamily="34" charset="0"/>
              </a:rPr>
              <a:t>reconnaître</a:t>
            </a:r>
            <a:r>
              <a:rPr lang="en-US" altLang="en-US" sz="2000" dirty="0">
                <a:solidFill>
                  <a:srgbClr val="000000"/>
                </a:solidFill>
                <a:ea typeface="Microsoft YaHei UI" panose="020B0503020204020204" pitchFamily="34" charset="-122"/>
                <a:sym typeface="Lato" panose="020F0502020204030203" pitchFamily="34" charset="0"/>
              </a:rPr>
              <a:t> les </a:t>
            </a:r>
            <a:r>
              <a:rPr lang="en-US" altLang="en-US" sz="2000" dirty="0" err="1">
                <a:solidFill>
                  <a:srgbClr val="000000"/>
                </a:solidFill>
                <a:ea typeface="Microsoft YaHei UI" panose="020B0503020204020204" pitchFamily="34" charset="-122"/>
                <a:sym typeface="Lato" panose="020F0502020204030203" pitchFamily="34" charset="0"/>
              </a:rPr>
              <a:t>renseignements</a:t>
            </a:r>
            <a:r>
              <a:rPr lang="en-US" altLang="en-US" sz="2000" dirty="0">
                <a:solidFill>
                  <a:srgbClr val="000000"/>
                </a:solidFill>
                <a:ea typeface="Microsoft YaHei UI" panose="020B0503020204020204" pitchFamily="34" charset="-122"/>
                <a:sym typeface="Lato" panose="020F0502020204030203" pitchFamily="34" charset="0"/>
              </a:rPr>
              <a:t> </a:t>
            </a:r>
            <a:r>
              <a:rPr lang="en-US" altLang="en-US" sz="2000" dirty="0" err="1">
                <a:solidFill>
                  <a:srgbClr val="000000"/>
                </a:solidFill>
                <a:ea typeface="Microsoft YaHei UI" panose="020B0503020204020204" pitchFamily="34" charset="-122"/>
                <a:sym typeface="Lato" panose="020F0502020204030203" pitchFamily="34" charset="0"/>
              </a:rPr>
              <a:t>personnels</a:t>
            </a:r>
            <a:r>
              <a:rPr lang="en-US" altLang="en-US" sz="2000" dirty="0">
                <a:solidFill>
                  <a:srgbClr val="000000"/>
                </a:solidFill>
                <a:ea typeface="Microsoft YaHei UI" panose="020B0503020204020204" pitchFamily="34" charset="-122"/>
                <a:sym typeface="Lato" panose="020F0502020204030203" pitchFamily="34" charset="0"/>
              </a:rPr>
              <a:t> </a:t>
            </a:r>
            <a:r>
              <a:rPr lang="en-US" altLang="en-US" sz="2000" dirty="0" err="1">
                <a:solidFill>
                  <a:srgbClr val="000000"/>
                </a:solidFill>
                <a:ea typeface="Microsoft YaHei UI" panose="020B0503020204020204" pitchFamily="34" charset="-122"/>
                <a:sym typeface="Lato" panose="020F0502020204030203" pitchFamily="34" charset="0"/>
              </a:rPr>
              <a:t>quand</a:t>
            </a:r>
            <a:r>
              <a:rPr lang="en-US" altLang="en-US" sz="2000" dirty="0">
                <a:solidFill>
                  <a:srgbClr val="000000"/>
                </a:solidFill>
                <a:ea typeface="Microsoft YaHei UI" panose="020B0503020204020204" pitchFamily="34" charset="-122"/>
                <a:sym typeface="Lato" panose="020F0502020204030203" pitchFamily="34" charset="0"/>
              </a:rPr>
              <a:t> </a:t>
            </a:r>
            <a:r>
              <a:rPr lang="en-US" altLang="en-US" sz="2000" dirty="0" err="1">
                <a:solidFill>
                  <a:srgbClr val="000000"/>
                </a:solidFill>
                <a:ea typeface="Microsoft YaHei UI" panose="020B0503020204020204" pitchFamily="34" charset="-122"/>
                <a:sym typeface="Lato" panose="020F0502020204030203" pitchFamily="34" charset="0"/>
              </a:rPr>
              <a:t>vous</a:t>
            </a:r>
            <a:r>
              <a:rPr lang="en-US" altLang="en-US" sz="2000" dirty="0">
                <a:solidFill>
                  <a:srgbClr val="000000"/>
                </a:solidFill>
                <a:ea typeface="Microsoft YaHei UI" panose="020B0503020204020204" pitchFamily="34" charset="-122"/>
                <a:sym typeface="Lato" panose="020F0502020204030203" pitchFamily="34" charset="0"/>
              </a:rPr>
              <a:t> les </a:t>
            </a:r>
            <a:r>
              <a:rPr lang="en-US" altLang="en-US" sz="2000" dirty="0" err="1">
                <a:solidFill>
                  <a:srgbClr val="000000"/>
                </a:solidFill>
                <a:ea typeface="Microsoft YaHei UI" panose="020B0503020204020204" pitchFamily="34" charset="-122"/>
                <a:sym typeface="Lato" panose="020F0502020204030203" pitchFamily="34" charset="0"/>
              </a:rPr>
              <a:t>voyez</a:t>
            </a:r>
            <a:r>
              <a:rPr lang="en-US" altLang="en-US" sz="2000" dirty="0">
                <a:solidFill>
                  <a:srgbClr val="000000"/>
                </a:solidFill>
                <a:ea typeface="Microsoft YaHei UI" panose="020B0503020204020204" pitchFamily="34" charset="-122"/>
                <a:sym typeface="Lato" panose="020F0502020204030203" pitchFamily="34" charset="0"/>
              </a:rPr>
              <a:t> </a:t>
            </a:r>
            <a:r>
              <a:rPr lang="en-US" altLang="en-US" sz="2000" dirty="0" err="1">
                <a:solidFill>
                  <a:srgbClr val="000000"/>
                </a:solidFill>
                <a:ea typeface="Microsoft YaHei UI" panose="020B0503020204020204" pitchFamily="34" charset="-122"/>
                <a:sym typeface="Lato" panose="020F0502020204030203" pitchFamily="34" charset="0"/>
              </a:rPr>
              <a:t>afin</a:t>
            </a:r>
            <a:r>
              <a:rPr lang="en-US" altLang="en-US" sz="2000" dirty="0">
                <a:solidFill>
                  <a:srgbClr val="000000"/>
                </a:solidFill>
                <a:ea typeface="Microsoft YaHei UI" panose="020B0503020204020204" pitchFamily="34" charset="-122"/>
                <a:sym typeface="Lato" panose="020F0502020204030203" pitchFamily="34" charset="0"/>
              </a:rPr>
              <a:t> de </a:t>
            </a:r>
            <a:r>
              <a:rPr lang="en-US" altLang="en-US" sz="2000" dirty="0" err="1">
                <a:solidFill>
                  <a:srgbClr val="000000"/>
                </a:solidFill>
                <a:ea typeface="Microsoft YaHei UI" panose="020B0503020204020204" pitchFamily="34" charset="-122"/>
                <a:sym typeface="Lato" panose="020F0502020204030203" pitchFamily="34" charset="0"/>
              </a:rPr>
              <a:t>pouvoir</a:t>
            </a:r>
            <a:r>
              <a:rPr lang="en-US" altLang="en-US" sz="2000" dirty="0">
                <a:solidFill>
                  <a:srgbClr val="000000"/>
                </a:solidFill>
                <a:ea typeface="Microsoft YaHei UI" panose="020B0503020204020204" pitchFamily="34" charset="-122"/>
                <a:sym typeface="Lato" panose="020F0502020204030203" pitchFamily="34" charset="0"/>
              </a:rPr>
              <a:t> les </a:t>
            </a:r>
            <a:r>
              <a:rPr lang="en-US" altLang="en-US" sz="2000" dirty="0" err="1">
                <a:solidFill>
                  <a:srgbClr val="000000"/>
                </a:solidFill>
                <a:ea typeface="Microsoft YaHei UI" panose="020B0503020204020204" pitchFamily="34" charset="-122"/>
                <a:sym typeface="Lato" panose="020F0502020204030203" pitchFamily="34" charset="0"/>
              </a:rPr>
              <a:t>protéger</a:t>
            </a:r>
            <a:r>
              <a:rPr lang="en-US" altLang="en-US" sz="2000" dirty="0">
                <a:solidFill>
                  <a:srgbClr val="000000"/>
                </a:solidFill>
                <a:ea typeface="Microsoft YaHei UI" panose="020B0503020204020204" pitchFamily="34" charset="-122"/>
                <a:sym typeface="Lato" panose="020F0502020204030203" pitchFamily="34" charset="0"/>
              </a:rPr>
              <a:t> </a:t>
            </a:r>
            <a:r>
              <a:rPr lang="en-US" altLang="en-US" sz="2000" dirty="0" err="1">
                <a:solidFill>
                  <a:srgbClr val="000000"/>
                </a:solidFill>
                <a:ea typeface="Microsoft YaHei UI" panose="020B0503020204020204" pitchFamily="34" charset="-122"/>
                <a:sym typeface="Lato" panose="020F0502020204030203" pitchFamily="34" charset="0"/>
              </a:rPr>
              <a:t>en</a:t>
            </a:r>
            <a:r>
              <a:rPr lang="en-US" altLang="en-US" sz="2000" dirty="0">
                <a:solidFill>
                  <a:srgbClr val="000000"/>
                </a:solidFill>
                <a:ea typeface="Microsoft YaHei UI" panose="020B0503020204020204" pitchFamily="34" charset="-122"/>
                <a:sym typeface="Lato" panose="020F0502020204030203" pitchFamily="34" charset="0"/>
              </a:rPr>
              <a:t> les </a:t>
            </a:r>
            <a:r>
              <a:rPr lang="en-US" altLang="en-US" sz="2000" dirty="0" err="1">
                <a:solidFill>
                  <a:srgbClr val="000000"/>
                </a:solidFill>
                <a:ea typeface="Microsoft YaHei UI" panose="020B0503020204020204" pitchFamily="34" charset="-122"/>
                <a:sym typeface="Lato" panose="020F0502020204030203" pitchFamily="34" charset="0"/>
              </a:rPr>
              <a:t>recueillant</a:t>
            </a:r>
            <a:r>
              <a:rPr lang="en-US" altLang="en-US" sz="2000" dirty="0">
                <a:solidFill>
                  <a:srgbClr val="000000"/>
                </a:solidFill>
                <a:ea typeface="Microsoft YaHei UI" panose="020B0503020204020204" pitchFamily="34" charset="-122"/>
                <a:sym typeface="Lato" panose="020F0502020204030203" pitchFamily="34" charset="0"/>
              </a:rPr>
              <a:t>, les </a:t>
            </a:r>
            <a:r>
              <a:rPr lang="en-US" altLang="en-US" sz="2000" dirty="0" err="1">
                <a:solidFill>
                  <a:srgbClr val="000000"/>
                </a:solidFill>
                <a:ea typeface="Microsoft YaHei UI" panose="020B0503020204020204" pitchFamily="34" charset="-122"/>
                <a:sym typeface="Lato" panose="020F0502020204030203" pitchFamily="34" charset="0"/>
              </a:rPr>
              <a:t>utilisant</a:t>
            </a:r>
            <a:r>
              <a:rPr lang="en-US" altLang="en-US" sz="2000" dirty="0">
                <a:solidFill>
                  <a:srgbClr val="000000"/>
                </a:solidFill>
                <a:ea typeface="Microsoft YaHei UI" panose="020B0503020204020204" pitchFamily="34" charset="-122"/>
                <a:sym typeface="Lato" panose="020F0502020204030203" pitchFamily="34" charset="0"/>
              </a:rPr>
              <a:t> et les </a:t>
            </a:r>
            <a:r>
              <a:rPr lang="en-US" altLang="en-US" sz="2000" dirty="0" err="1">
                <a:solidFill>
                  <a:srgbClr val="000000"/>
                </a:solidFill>
                <a:ea typeface="Microsoft YaHei UI" panose="020B0503020204020204" pitchFamily="34" charset="-122"/>
                <a:sym typeface="Lato" panose="020F0502020204030203" pitchFamily="34" charset="0"/>
              </a:rPr>
              <a:t>divulguant</a:t>
            </a:r>
            <a:r>
              <a:rPr lang="en-US" altLang="en-US" sz="2000" dirty="0">
                <a:solidFill>
                  <a:srgbClr val="000000"/>
                </a:solidFill>
                <a:ea typeface="Microsoft YaHei UI" panose="020B0503020204020204" pitchFamily="34" charset="-122"/>
                <a:sym typeface="Lato" panose="020F0502020204030203" pitchFamily="34" charset="0"/>
              </a:rPr>
              <a:t> </a:t>
            </a:r>
            <a:r>
              <a:rPr lang="en-US" altLang="en-US" sz="2000" dirty="0" err="1">
                <a:solidFill>
                  <a:srgbClr val="000000"/>
                </a:solidFill>
                <a:ea typeface="Microsoft YaHei UI" panose="020B0503020204020204" pitchFamily="34" charset="-122"/>
                <a:sym typeface="Lato" panose="020F0502020204030203" pitchFamily="34" charset="0"/>
              </a:rPr>
              <a:t>adéquatement</a:t>
            </a:r>
            <a:r>
              <a:rPr lang="en-US" altLang="en-US" sz="2000" dirty="0">
                <a:solidFill>
                  <a:srgbClr val="000000"/>
                </a:solidFill>
                <a:ea typeface="Microsoft YaHei UI" panose="020B0503020204020204" pitchFamily="34" charset="-122"/>
                <a:sym typeface="Lato" panose="020F0502020204030203" pitchFamily="34" charset="0"/>
              </a:rPr>
              <a:t> et </a:t>
            </a:r>
            <a:r>
              <a:rPr lang="en-US" altLang="en-US" sz="2000" dirty="0" err="1">
                <a:solidFill>
                  <a:srgbClr val="000000"/>
                </a:solidFill>
                <a:ea typeface="Microsoft YaHei UI" panose="020B0503020204020204" pitchFamily="34" charset="-122"/>
                <a:sym typeface="Lato" panose="020F0502020204030203" pitchFamily="34" charset="0"/>
              </a:rPr>
              <a:t>en</a:t>
            </a:r>
            <a:r>
              <a:rPr lang="en-US" altLang="en-US" sz="2000" dirty="0">
                <a:solidFill>
                  <a:srgbClr val="000000"/>
                </a:solidFill>
                <a:ea typeface="Microsoft YaHei UI" panose="020B0503020204020204" pitchFamily="34" charset="-122"/>
                <a:sym typeface="Lato" panose="020F0502020204030203" pitchFamily="34" charset="0"/>
              </a:rPr>
              <a:t> </a:t>
            </a:r>
            <a:r>
              <a:rPr lang="en-US" altLang="en-US" sz="2000" dirty="0" err="1">
                <a:solidFill>
                  <a:srgbClr val="000000"/>
                </a:solidFill>
                <a:ea typeface="Microsoft YaHei UI" panose="020B0503020204020204" pitchFamily="34" charset="-122"/>
                <a:sym typeface="Lato" panose="020F0502020204030203" pitchFamily="34" charset="0"/>
              </a:rPr>
              <a:t>employant</a:t>
            </a:r>
            <a:r>
              <a:rPr lang="en-US" altLang="en-US" sz="2000" dirty="0">
                <a:solidFill>
                  <a:srgbClr val="000000"/>
                </a:solidFill>
                <a:ea typeface="Microsoft YaHei UI" panose="020B0503020204020204" pitchFamily="34" charset="-122"/>
                <a:sym typeface="Lato" panose="020F0502020204030203" pitchFamily="34" charset="0"/>
              </a:rPr>
              <a:t> les </a:t>
            </a:r>
            <a:r>
              <a:rPr lang="en-US" altLang="en-US" sz="2000" dirty="0" err="1">
                <a:solidFill>
                  <a:srgbClr val="000000"/>
                </a:solidFill>
                <a:ea typeface="Microsoft YaHei UI" panose="020B0503020204020204" pitchFamily="34" charset="-122"/>
                <a:sym typeface="Lato" panose="020F0502020204030203" pitchFamily="34" charset="0"/>
              </a:rPr>
              <a:t>mesures</a:t>
            </a:r>
            <a:r>
              <a:rPr lang="en-US" altLang="en-US" sz="2000" dirty="0">
                <a:solidFill>
                  <a:srgbClr val="000000"/>
                </a:solidFill>
                <a:ea typeface="Microsoft YaHei UI" panose="020B0503020204020204" pitchFamily="34" charset="-122"/>
                <a:sym typeface="Lato" panose="020F0502020204030203" pitchFamily="34" charset="0"/>
              </a:rPr>
              <a:t> de </a:t>
            </a:r>
            <a:r>
              <a:rPr lang="en-US" altLang="en-US" sz="2000" dirty="0" err="1">
                <a:solidFill>
                  <a:srgbClr val="000000"/>
                </a:solidFill>
                <a:ea typeface="Microsoft YaHei UI" panose="020B0503020204020204" pitchFamily="34" charset="-122"/>
                <a:sym typeface="Lato" panose="020F0502020204030203" pitchFamily="34" charset="0"/>
              </a:rPr>
              <a:t>sécurité</a:t>
            </a:r>
            <a:r>
              <a:rPr lang="en-US" altLang="en-US" sz="2000" dirty="0">
                <a:solidFill>
                  <a:srgbClr val="000000"/>
                </a:solidFill>
                <a:ea typeface="Microsoft YaHei UI" panose="020B0503020204020204" pitchFamily="34" charset="-122"/>
                <a:sym typeface="Lato" panose="020F0502020204030203" pitchFamily="34" charset="0"/>
              </a:rPr>
              <a:t> </a:t>
            </a:r>
            <a:r>
              <a:rPr lang="en-US" altLang="en-US" sz="2000" dirty="0" err="1">
                <a:solidFill>
                  <a:srgbClr val="000000"/>
                </a:solidFill>
                <a:ea typeface="Microsoft YaHei UI" panose="020B0503020204020204" pitchFamily="34" charset="-122"/>
                <a:sym typeface="Lato" panose="020F0502020204030203" pitchFamily="34" charset="0"/>
              </a:rPr>
              <a:t>ainsi</a:t>
            </a:r>
            <a:r>
              <a:rPr lang="en-US" altLang="en-US" sz="2000" dirty="0">
                <a:solidFill>
                  <a:srgbClr val="000000"/>
                </a:solidFill>
                <a:ea typeface="Microsoft YaHei UI" panose="020B0503020204020204" pitchFamily="34" charset="-122"/>
                <a:sym typeface="Lato" panose="020F0502020204030203" pitchFamily="34" charset="0"/>
              </a:rPr>
              <a:t> que les pratiques de gestion de </a:t>
            </a:r>
            <a:r>
              <a:rPr lang="en-US" altLang="en-US" sz="2000" dirty="0" err="1">
                <a:solidFill>
                  <a:srgbClr val="000000"/>
                </a:solidFill>
                <a:ea typeface="Microsoft YaHei UI" panose="020B0503020204020204" pitchFamily="34" charset="-122"/>
                <a:sym typeface="Lato" panose="020F0502020204030203" pitchFamily="34" charset="0"/>
              </a:rPr>
              <a:t>l’information</a:t>
            </a:r>
            <a:r>
              <a:rPr lang="en-US" altLang="en-US" sz="2000" dirty="0">
                <a:solidFill>
                  <a:srgbClr val="000000"/>
                </a:solidFill>
                <a:ea typeface="Microsoft YaHei UI" panose="020B0503020204020204" pitchFamily="34" charset="-122"/>
                <a:sym typeface="Lato" panose="020F0502020204030203" pitchFamily="34" charset="0"/>
              </a:rPr>
              <a:t> </a:t>
            </a:r>
            <a:r>
              <a:rPr lang="en-US" altLang="en-US" sz="2000" dirty="0" err="1">
                <a:solidFill>
                  <a:srgbClr val="000000"/>
                </a:solidFill>
                <a:ea typeface="Microsoft YaHei UI" panose="020B0503020204020204" pitchFamily="34" charset="-122"/>
                <a:sym typeface="Lato" panose="020F0502020204030203" pitchFamily="34" charset="0"/>
              </a:rPr>
              <a:t>adéquates</a:t>
            </a:r>
            <a:r>
              <a:rPr lang="en-US" altLang="en-US" sz="2000" dirty="0">
                <a:solidFill>
                  <a:srgbClr val="000000"/>
                </a:solidFill>
                <a:ea typeface="Microsoft YaHei UI" panose="020B0503020204020204" pitchFamily="34" charset="-122"/>
                <a:sym typeface="Lato" panose="020F0502020204030203" pitchFamily="34" charset="0"/>
              </a:rPr>
              <a:t>.</a:t>
            </a:r>
          </a:p>
        </p:txBody>
      </p:sp>
      <p:sp>
        <p:nvSpPr>
          <p:cNvPr id="21508" name="TextBox 3">
            <a:extLst>
              <a:ext uri="{FF2B5EF4-FFF2-40B4-BE49-F238E27FC236}">
                <a16:creationId xmlns:a16="http://schemas.microsoft.com/office/drawing/2014/main" id="{54D7A661-2171-4EE6-936C-B17F0608CC6B}"/>
              </a:ext>
            </a:extLst>
          </p:cNvPr>
          <p:cNvSpPr txBox="1">
            <a:spLocks noChangeArrowheads="1"/>
          </p:cNvSpPr>
          <p:nvPr>
            <p:custDataLst>
              <p:tags r:id="rId3"/>
            </p:custDataLst>
          </p:nvPr>
        </p:nvSpPr>
        <p:spPr bwMode="auto">
          <a:xfrm>
            <a:off x="2636044" y="3519488"/>
            <a:ext cx="74803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eaLnBrk="1" hangingPunct="1">
              <a:lnSpc>
                <a:spcPct val="100000"/>
              </a:lnSpc>
              <a:spcBef>
                <a:spcPct val="0"/>
              </a:spcBef>
              <a:buFontTx/>
              <a:buNone/>
            </a:pPr>
            <a:r>
              <a:rPr lang="en-US" altLang="en-US" sz="2400" b="1" dirty="0" err="1">
                <a:solidFill>
                  <a:srgbClr val="225E6D"/>
                </a:solidFill>
                <a:ea typeface="Microsoft YaHei UI" panose="020B0503020204020204" pitchFamily="34" charset="-122"/>
                <a:cs typeface="Calibri" panose="020F0502020204030204" pitchFamily="34" charset="0"/>
              </a:rPr>
              <a:t>Posez-vous</a:t>
            </a:r>
            <a:r>
              <a:rPr lang="en-US" altLang="en-US" sz="2400" b="1" dirty="0">
                <a:solidFill>
                  <a:srgbClr val="225E6D"/>
                </a:solidFill>
                <a:ea typeface="Microsoft YaHei UI" panose="020B0503020204020204" pitchFamily="34" charset="-122"/>
                <a:cs typeface="Calibri" panose="020F0502020204030204" pitchFamily="34" charset="0"/>
              </a:rPr>
              <a:t> la question : </a:t>
            </a:r>
            <a:r>
              <a:rPr lang="en-US" altLang="en-US" sz="2400" i="1" dirty="0" err="1">
                <a:solidFill>
                  <a:srgbClr val="000000"/>
                </a:solidFill>
                <a:ea typeface="Microsoft YaHei UI" panose="020B0503020204020204" pitchFamily="34" charset="-122"/>
                <a:cs typeface="Calibri" panose="020F0502020204030204" pitchFamily="34" charset="0"/>
              </a:rPr>
              <a:t>peut</a:t>
            </a:r>
            <a:r>
              <a:rPr lang="en-US" altLang="en-US" sz="2400" i="1" dirty="0">
                <a:solidFill>
                  <a:srgbClr val="000000"/>
                </a:solidFill>
                <a:ea typeface="Microsoft YaHei UI" panose="020B0503020204020204" pitchFamily="34" charset="-122"/>
                <a:cs typeface="Calibri" panose="020F0502020204030204" pitchFamily="34" charset="0"/>
              </a:rPr>
              <a:t>-on </a:t>
            </a:r>
            <a:r>
              <a:rPr lang="en-US" altLang="en-US" sz="2400" i="1" dirty="0" err="1">
                <a:solidFill>
                  <a:srgbClr val="000000"/>
                </a:solidFill>
                <a:ea typeface="Microsoft YaHei UI" panose="020B0503020204020204" pitchFamily="34" charset="-122"/>
                <a:cs typeface="Calibri" panose="020F0502020204030204" pitchFamily="34" charset="0"/>
              </a:rPr>
              <a:t>raisonnablement</a:t>
            </a:r>
            <a:r>
              <a:rPr lang="en-US" altLang="en-US" sz="2400" i="1" dirty="0">
                <a:solidFill>
                  <a:srgbClr val="000000"/>
                </a:solidFill>
                <a:ea typeface="Microsoft YaHei UI" panose="020B0503020204020204" pitchFamily="34" charset="-122"/>
                <a:cs typeface="Calibri" panose="020F0502020204030204" pitchFamily="34" charset="0"/>
              </a:rPr>
              <a:t> </a:t>
            </a:r>
            <a:r>
              <a:rPr lang="en-US" altLang="en-US" sz="2400" i="1" dirty="0" err="1">
                <a:solidFill>
                  <a:srgbClr val="000000"/>
                </a:solidFill>
                <a:ea typeface="Microsoft YaHei UI" panose="020B0503020204020204" pitchFamily="34" charset="-122"/>
                <a:cs typeface="Calibri" panose="020F0502020204030204" pitchFamily="34" charset="0"/>
              </a:rPr>
              <a:t>s’attendre</a:t>
            </a:r>
            <a:r>
              <a:rPr lang="en-US" altLang="en-US" sz="2400" i="1" dirty="0">
                <a:solidFill>
                  <a:srgbClr val="000000"/>
                </a:solidFill>
                <a:ea typeface="Microsoft YaHei UI" panose="020B0503020204020204" pitchFamily="34" charset="-122"/>
                <a:cs typeface="Calibri" panose="020F0502020204030204" pitchFamily="34" charset="0"/>
              </a:rPr>
              <a:t> à </a:t>
            </a:r>
            <a:r>
              <a:rPr lang="en-US" altLang="en-US" sz="2400" i="1" dirty="0" err="1">
                <a:solidFill>
                  <a:srgbClr val="000000"/>
                </a:solidFill>
                <a:ea typeface="Microsoft YaHei UI" panose="020B0503020204020204" pitchFamily="34" charset="-122"/>
                <a:cs typeface="Calibri" panose="020F0502020204030204" pitchFamily="34" charset="0"/>
              </a:rPr>
              <a:t>ce</a:t>
            </a:r>
            <a:r>
              <a:rPr lang="en-US" altLang="en-US" sz="2400" i="1" dirty="0">
                <a:solidFill>
                  <a:srgbClr val="000000"/>
                </a:solidFill>
                <a:ea typeface="Microsoft YaHei UI" panose="020B0503020204020204" pitchFamily="34" charset="-122"/>
                <a:cs typeface="Calibri" panose="020F0502020204030204" pitchFamily="34" charset="0"/>
              </a:rPr>
              <a:t> que </a:t>
            </a:r>
            <a:r>
              <a:rPr lang="en-US" altLang="en-US" sz="2400" i="1" dirty="0" err="1">
                <a:solidFill>
                  <a:srgbClr val="000000"/>
                </a:solidFill>
                <a:ea typeface="Microsoft YaHei UI" panose="020B0503020204020204" pitchFamily="34" charset="-122"/>
                <a:cs typeface="Calibri" panose="020F0502020204030204" pitchFamily="34" charset="0"/>
              </a:rPr>
              <a:t>cette</a:t>
            </a:r>
            <a:r>
              <a:rPr lang="en-US" altLang="en-US" sz="2400" i="1" dirty="0">
                <a:solidFill>
                  <a:srgbClr val="000000"/>
                </a:solidFill>
                <a:ea typeface="Microsoft YaHei UI" panose="020B0503020204020204" pitchFamily="34" charset="-122"/>
                <a:cs typeface="Calibri" panose="020F0502020204030204" pitchFamily="34" charset="0"/>
              </a:rPr>
              <a:t> information </a:t>
            </a:r>
            <a:r>
              <a:rPr lang="en-US" altLang="en-US" sz="2400" i="1" dirty="0" err="1">
                <a:solidFill>
                  <a:srgbClr val="000000"/>
                </a:solidFill>
                <a:ea typeface="Microsoft YaHei UI" panose="020B0503020204020204" pitchFamily="34" charset="-122"/>
                <a:cs typeface="Calibri" panose="020F0502020204030204" pitchFamily="34" charset="0"/>
              </a:rPr>
              <a:t>conduise</a:t>
            </a:r>
            <a:r>
              <a:rPr lang="en-US" altLang="en-US" sz="2400" i="1" dirty="0">
                <a:solidFill>
                  <a:srgbClr val="000000"/>
                </a:solidFill>
                <a:ea typeface="Microsoft YaHei UI" panose="020B0503020204020204" pitchFamily="34" charset="-122"/>
                <a:cs typeface="Calibri" panose="020F0502020204030204" pitchFamily="34" charset="0"/>
              </a:rPr>
              <a:t> à </a:t>
            </a:r>
            <a:r>
              <a:rPr lang="en-US" altLang="en-US" sz="2400" i="1" dirty="0" err="1">
                <a:solidFill>
                  <a:srgbClr val="000000"/>
                </a:solidFill>
                <a:ea typeface="Microsoft YaHei UI" panose="020B0503020204020204" pitchFamily="34" charset="-122"/>
                <a:cs typeface="Calibri" panose="020F0502020204030204" pitchFamily="34" charset="0"/>
              </a:rPr>
              <a:t>l’identification</a:t>
            </a:r>
            <a:r>
              <a:rPr lang="en-US" altLang="en-US" sz="2400" i="1" dirty="0">
                <a:solidFill>
                  <a:srgbClr val="000000"/>
                </a:solidFill>
                <a:ea typeface="Microsoft YaHei UI" panose="020B0503020204020204" pitchFamily="34" charset="-122"/>
                <a:cs typeface="Calibri" panose="020F0502020204030204" pitchFamily="34" charset="0"/>
              </a:rPr>
              <a:t> </a:t>
            </a:r>
            <a:r>
              <a:rPr lang="en-US" altLang="en-US" sz="2400" i="1" dirty="0" err="1">
                <a:solidFill>
                  <a:srgbClr val="000000"/>
                </a:solidFill>
                <a:ea typeface="Microsoft YaHei UI" panose="020B0503020204020204" pitchFamily="34" charset="-122"/>
                <a:cs typeface="Calibri" panose="020F0502020204030204" pitchFamily="34" charset="0"/>
              </a:rPr>
              <a:t>d’une</a:t>
            </a:r>
            <a:r>
              <a:rPr lang="en-US" altLang="en-US" sz="2400" i="1" dirty="0">
                <a:solidFill>
                  <a:srgbClr val="000000"/>
                </a:solidFill>
                <a:ea typeface="Microsoft YaHei UI" panose="020B0503020204020204" pitchFamily="34" charset="-122"/>
                <a:cs typeface="Calibri" panose="020F0502020204030204" pitchFamily="34" charset="0"/>
              </a:rPr>
              <a:t> </a:t>
            </a:r>
            <a:r>
              <a:rPr lang="en-US" altLang="en-US" sz="2400" i="1" dirty="0" err="1">
                <a:solidFill>
                  <a:srgbClr val="000000"/>
                </a:solidFill>
                <a:ea typeface="Microsoft YaHei UI" panose="020B0503020204020204" pitchFamily="34" charset="-122"/>
                <a:cs typeface="Calibri" panose="020F0502020204030204" pitchFamily="34" charset="0"/>
              </a:rPr>
              <a:t>personne</a:t>
            </a:r>
            <a:r>
              <a:rPr lang="en-US" altLang="en-US" sz="2400" i="1" dirty="0">
                <a:solidFill>
                  <a:srgbClr val="000000"/>
                </a:solidFill>
                <a:ea typeface="Microsoft YaHei UI" panose="020B0503020204020204" pitchFamily="34" charset="-122"/>
                <a:cs typeface="Calibri" panose="020F0502020204030204" pitchFamily="34" charset="0"/>
              </a:rPr>
              <a:t>?</a:t>
            </a:r>
          </a:p>
        </p:txBody>
      </p:sp>
      <p:sp>
        <p:nvSpPr>
          <p:cNvPr id="21509" name="TextBox 2">
            <a:extLst>
              <a:ext uri="{FF2B5EF4-FFF2-40B4-BE49-F238E27FC236}">
                <a16:creationId xmlns:a16="http://schemas.microsoft.com/office/drawing/2014/main" id="{DC0C64D2-833E-4A50-96BF-670AE36D9109}"/>
              </a:ext>
            </a:extLst>
          </p:cNvPr>
          <p:cNvSpPr txBox="1">
            <a:spLocks noChangeArrowheads="1"/>
          </p:cNvSpPr>
          <p:nvPr>
            <p:custDataLst>
              <p:tags r:id="rId4"/>
            </p:custDataLst>
          </p:nvPr>
        </p:nvSpPr>
        <p:spPr bwMode="auto">
          <a:xfrm>
            <a:off x="970757" y="4800601"/>
            <a:ext cx="10810874"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spcAft>
                <a:spcPts val="600"/>
              </a:spcAft>
              <a:buFontTx/>
              <a:buNone/>
            </a:pPr>
            <a:r>
              <a:rPr lang="en-US" altLang="en-US" sz="2400" b="1" dirty="0" err="1">
                <a:solidFill>
                  <a:srgbClr val="225E6D"/>
                </a:solidFill>
              </a:rPr>
              <a:t>N’oubliez</a:t>
            </a:r>
            <a:r>
              <a:rPr lang="en-US" altLang="en-US" sz="2400" b="1" dirty="0">
                <a:solidFill>
                  <a:srgbClr val="225E6D"/>
                </a:solidFill>
              </a:rPr>
              <a:t> pas! Le </a:t>
            </a:r>
            <a:r>
              <a:rPr lang="en-US" altLang="en-US" sz="2400" b="1" dirty="0" err="1">
                <a:solidFill>
                  <a:srgbClr val="225E6D"/>
                </a:solidFill>
              </a:rPr>
              <a:t>contexte</a:t>
            </a:r>
            <a:r>
              <a:rPr lang="en-US" altLang="en-US" sz="2400" b="1" dirty="0">
                <a:solidFill>
                  <a:srgbClr val="225E6D"/>
                </a:solidFill>
              </a:rPr>
              <a:t> </a:t>
            </a:r>
            <a:r>
              <a:rPr lang="en-US" altLang="en-US" sz="2400" b="1" dirty="0" err="1">
                <a:solidFill>
                  <a:srgbClr val="225E6D"/>
                </a:solidFill>
              </a:rPr>
              <a:t>est</a:t>
            </a:r>
            <a:r>
              <a:rPr lang="en-US" altLang="en-US" sz="2400" b="1" dirty="0">
                <a:solidFill>
                  <a:srgbClr val="225E6D"/>
                </a:solidFill>
              </a:rPr>
              <a:t> important. </a:t>
            </a:r>
          </a:p>
          <a:p>
            <a:pPr eaLnBrk="1" hangingPunct="1">
              <a:lnSpc>
                <a:spcPct val="100000"/>
              </a:lnSpc>
              <a:spcBef>
                <a:spcPct val="0"/>
              </a:spcBef>
              <a:spcAft>
                <a:spcPts val="600"/>
              </a:spcAft>
              <a:buFontTx/>
              <a:buNone/>
            </a:pPr>
            <a:r>
              <a:rPr lang="en-US" altLang="en-US" sz="1600" dirty="0" err="1">
                <a:solidFill>
                  <a:srgbClr val="000000"/>
                </a:solidFill>
              </a:rPr>
              <a:t>Reconnaître</a:t>
            </a:r>
            <a:r>
              <a:rPr lang="en-US" altLang="en-US" sz="1600" dirty="0">
                <a:solidFill>
                  <a:srgbClr val="000000"/>
                </a:solidFill>
              </a:rPr>
              <a:t> des </a:t>
            </a:r>
            <a:r>
              <a:rPr lang="en-US" altLang="en-US" sz="1600" dirty="0" err="1">
                <a:solidFill>
                  <a:srgbClr val="000000"/>
                </a:solidFill>
              </a:rPr>
              <a:t>renseignements</a:t>
            </a:r>
            <a:r>
              <a:rPr lang="en-US" altLang="en-US" sz="1600" dirty="0">
                <a:solidFill>
                  <a:srgbClr val="000000"/>
                </a:solidFill>
              </a:rPr>
              <a:t> </a:t>
            </a:r>
            <a:r>
              <a:rPr lang="en-US" altLang="en-US" sz="1600" dirty="0" err="1">
                <a:solidFill>
                  <a:srgbClr val="000000"/>
                </a:solidFill>
              </a:rPr>
              <a:t>personnels</a:t>
            </a:r>
            <a:r>
              <a:rPr lang="en-US" altLang="en-US" sz="1600" dirty="0">
                <a:solidFill>
                  <a:srgbClr val="000000"/>
                </a:solidFill>
              </a:rPr>
              <a:t> ne se </a:t>
            </a:r>
            <a:r>
              <a:rPr lang="en-US" altLang="en-US" sz="1600" dirty="0" err="1">
                <a:solidFill>
                  <a:srgbClr val="000000"/>
                </a:solidFill>
              </a:rPr>
              <a:t>limite</a:t>
            </a:r>
            <a:r>
              <a:rPr lang="en-US" altLang="en-US" sz="1600" dirty="0">
                <a:solidFill>
                  <a:srgbClr val="000000"/>
                </a:solidFill>
              </a:rPr>
              <a:t> pas </a:t>
            </a:r>
            <a:r>
              <a:rPr lang="en-US" altLang="en-US" sz="1600" dirty="0" err="1">
                <a:solidFill>
                  <a:srgbClr val="000000"/>
                </a:solidFill>
              </a:rPr>
              <a:t>seulement</a:t>
            </a:r>
            <a:r>
              <a:rPr lang="en-US" altLang="en-US" sz="1600" dirty="0">
                <a:solidFill>
                  <a:srgbClr val="000000"/>
                </a:solidFill>
              </a:rPr>
              <a:t> à </a:t>
            </a:r>
            <a:r>
              <a:rPr lang="en-US" altLang="en-US" sz="1600" dirty="0" err="1">
                <a:solidFill>
                  <a:srgbClr val="000000"/>
                </a:solidFill>
              </a:rPr>
              <a:t>déterminer</a:t>
            </a:r>
            <a:r>
              <a:rPr lang="en-US" altLang="en-US" sz="1600" dirty="0">
                <a:solidFill>
                  <a:srgbClr val="000000"/>
                </a:solidFill>
              </a:rPr>
              <a:t> </a:t>
            </a:r>
            <a:r>
              <a:rPr lang="en-US" altLang="en-US" sz="1600" dirty="0" err="1">
                <a:solidFill>
                  <a:srgbClr val="000000"/>
                </a:solidFill>
              </a:rPr>
              <a:t>si</a:t>
            </a:r>
            <a:r>
              <a:rPr lang="en-US" altLang="en-US" sz="1600" dirty="0">
                <a:solidFill>
                  <a:srgbClr val="000000"/>
                </a:solidFill>
              </a:rPr>
              <a:t> </a:t>
            </a:r>
            <a:r>
              <a:rPr lang="en-US" altLang="en-US" sz="1600" dirty="0" err="1">
                <a:solidFill>
                  <a:srgbClr val="000000"/>
                </a:solidFill>
              </a:rPr>
              <a:t>vous</a:t>
            </a:r>
            <a:r>
              <a:rPr lang="en-US" altLang="en-US" sz="1600" dirty="0">
                <a:solidFill>
                  <a:srgbClr val="000000"/>
                </a:solidFill>
              </a:rPr>
              <a:t> </a:t>
            </a:r>
            <a:r>
              <a:rPr lang="en-US" altLang="en-US" sz="1600" dirty="0" err="1">
                <a:solidFill>
                  <a:srgbClr val="000000"/>
                </a:solidFill>
              </a:rPr>
              <a:t>pourriez</a:t>
            </a:r>
            <a:r>
              <a:rPr lang="en-US" altLang="en-US" sz="1600" dirty="0">
                <a:solidFill>
                  <a:srgbClr val="000000"/>
                </a:solidFill>
              </a:rPr>
              <a:t> </a:t>
            </a:r>
            <a:r>
              <a:rPr lang="en-US" altLang="en-US" sz="1600" dirty="0" err="1">
                <a:solidFill>
                  <a:srgbClr val="000000"/>
                </a:solidFill>
              </a:rPr>
              <a:t>personnellement</a:t>
            </a:r>
            <a:r>
              <a:rPr lang="en-US" altLang="en-US" sz="1600" dirty="0">
                <a:solidFill>
                  <a:srgbClr val="000000"/>
                </a:solidFill>
              </a:rPr>
              <a:t> identifier la </a:t>
            </a:r>
            <a:r>
              <a:rPr lang="en-US" altLang="en-US" sz="1600" dirty="0" err="1">
                <a:solidFill>
                  <a:srgbClr val="000000"/>
                </a:solidFill>
              </a:rPr>
              <a:t>personne</a:t>
            </a:r>
            <a:r>
              <a:rPr lang="en-US" altLang="en-US" sz="1600" dirty="0">
                <a:solidFill>
                  <a:srgbClr val="000000"/>
                </a:solidFill>
              </a:rPr>
              <a:t> à </a:t>
            </a:r>
            <a:r>
              <a:rPr lang="en-US" altLang="en-US" sz="1600" dirty="0" err="1">
                <a:solidFill>
                  <a:srgbClr val="000000"/>
                </a:solidFill>
              </a:rPr>
              <a:t>l’aide</a:t>
            </a:r>
            <a:r>
              <a:rPr lang="en-US" altLang="en-US" sz="1600" dirty="0">
                <a:solidFill>
                  <a:srgbClr val="000000"/>
                </a:solidFill>
              </a:rPr>
              <a:t> de </a:t>
            </a:r>
            <a:r>
              <a:rPr lang="en-US" altLang="en-US" sz="1600" dirty="0" err="1">
                <a:solidFill>
                  <a:srgbClr val="000000"/>
                </a:solidFill>
              </a:rPr>
              <a:t>l’information</a:t>
            </a:r>
            <a:r>
              <a:rPr lang="en-US" altLang="en-US" sz="1600" dirty="0">
                <a:solidFill>
                  <a:srgbClr val="000000"/>
                </a:solidFill>
              </a:rPr>
              <a:t> que </a:t>
            </a:r>
            <a:r>
              <a:rPr lang="en-US" altLang="en-US" sz="1600" dirty="0" err="1">
                <a:solidFill>
                  <a:srgbClr val="000000"/>
                </a:solidFill>
              </a:rPr>
              <a:t>vous</a:t>
            </a:r>
            <a:r>
              <a:rPr lang="en-US" altLang="en-US" sz="1600" dirty="0">
                <a:solidFill>
                  <a:srgbClr val="000000"/>
                </a:solidFill>
              </a:rPr>
              <a:t> </a:t>
            </a:r>
            <a:r>
              <a:rPr lang="en-US" altLang="en-US" sz="1600" dirty="0" err="1">
                <a:solidFill>
                  <a:srgbClr val="000000"/>
                </a:solidFill>
              </a:rPr>
              <a:t>avez</a:t>
            </a:r>
            <a:r>
              <a:rPr lang="en-US" altLang="en-US" sz="1600" dirty="0">
                <a:solidFill>
                  <a:srgbClr val="000000"/>
                </a:solidFill>
              </a:rPr>
              <a:t> </a:t>
            </a:r>
            <a:r>
              <a:rPr lang="en-US" altLang="en-US" sz="1600" dirty="0" err="1">
                <a:solidFill>
                  <a:srgbClr val="000000"/>
                </a:solidFill>
              </a:rPr>
              <a:t>en</a:t>
            </a:r>
            <a:r>
              <a:rPr lang="en-US" altLang="en-US" sz="1600" dirty="0">
                <a:solidFill>
                  <a:srgbClr val="000000"/>
                </a:solidFill>
              </a:rPr>
              <a:t> main, </a:t>
            </a:r>
            <a:r>
              <a:rPr lang="en-US" altLang="en-US" sz="1600" dirty="0" err="1">
                <a:solidFill>
                  <a:srgbClr val="000000"/>
                </a:solidFill>
              </a:rPr>
              <a:t>mais</a:t>
            </a:r>
            <a:r>
              <a:rPr lang="en-US" altLang="en-US" sz="1600" dirty="0">
                <a:solidFill>
                  <a:srgbClr val="000000"/>
                </a:solidFill>
              </a:rPr>
              <a:t> à </a:t>
            </a:r>
            <a:r>
              <a:rPr lang="en-US" altLang="en-US" sz="1600" dirty="0" err="1">
                <a:solidFill>
                  <a:srgbClr val="000000"/>
                </a:solidFill>
              </a:rPr>
              <a:t>déterminer</a:t>
            </a:r>
            <a:r>
              <a:rPr lang="en-US" altLang="en-US" sz="1600" dirty="0">
                <a:solidFill>
                  <a:srgbClr val="000000"/>
                </a:solidFill>
              </a:rPr>
              <a:t> </a:t>
            </a:r>
            <a:r>
              <a:rPr lang="en-US" altLang="en-US" sz="1600" dirty="0" err="1">
                <a:solidFill>
                  <a:srgbClr val="000000"/>
                </a:solidFill>
              </a:rPr>
              <a:t>aussi</a:t>
            </a:r>
            <a:r>
              <a:rPr lang="en-US" altLang="en-US" sz="1600" dirty="0">
                <a:solidFill>
                  <a:srgbClr val="000000"/>
                </a:solidFill>
              </a:rPr>
              <a:t> </a:t>
            </a:r>
            <a:r>
              <a:rPr lang="en-US" altLang="en-US" sz="1600" dirty="0" err="1">
                <a:solidFill>
                  <a:srgbClr val="000000"/>
                </a:solidFill>
              </a:rPr>
              <a:t>si</a:t>
            </a:r>
            <a:r>
              <a:rPr lang="en-US" altLang="en-US" sz="1600" dirty="0">
                <a:solidFill>
                  <a:srgbClr val="000000"/>
                </a:solidFill>
              </a:rPr>
              <a:t> </a:t>
            </a:r>
            <a:r>
              <a:rPr lang="en-US" altLang="en-US" sz="1600" dirty="0" err="1">
                <a:solidFill>
                  <a:srgbClr val="000000"/>
                </a:solidFill>
              </a:rPr>
              <a:t>d’autres</a:t>
            </a:r>
            <a:r>
              <a:rPr lang="en-US" altLang="en-US" sz="1600" dirty="0">
                <a:solidFill>
                  <a:srgbClr val="000000"/>
                </a:solidFill>
              </a:rPr>
              <a:t> </a:t>
            </a:r>
            <a:r>
              <a:rPr lang="en-US" altLang="en-US" sz="1600" dirty="0" err="1">
                <a:solidFill>
                  <a:srgbClr val="000000"/>
                </a:solidFill>
              </a:rPr>
              <a:t>personnes</a:t>
            </a:r>
            <a:r>
              <a:rPr lang="en-US" altLang="en-US" sz="1600" dirty="0">
                <a:solidFill>
                  <a:srgbClr val="000000"/>
                </a:solidFill>
              </a:rPr>
              <a:t> </a:t>
            </a:r>
            <a:r>
              <a:rPr lang="en-US" altLang="en-US" sz="1600" dirty="0" err="1">
                <a:solidFill>
                  <a:srgbClr val="000000"/>
                </a:solidFill>
              </a:rPr>
              <a:t>pourraient</a:t>
            </a:r>
            <a:r>
              <a:rPr lang="en-US" altLang="en-US" sz="1600" dirty="0">
                <a:solidFill>
                  <a:srgbClr val="000000"/>
                </a:solidFill>
              </a:rPr>
              <a:t> le faire </a:t>
            </a:r>
            <a:r>
              <a:rPr lang="en-US" altLang="en-US" sz="1600" dirty="0" err="1">
                <a:solidFill>
                  <a:srgbClr val="000000"/>
                </a:solidFill>
              </a:rPr>
              <a:t>compte</a:t>
            </a:r>
            <a:r>
              <a:rPr lang="en-US" altLang="en-US" sz="1600" dirty="0">
                <a:solidFill>
                  <a:srgbClr val="000000"/>
                </a:solidFill>
              </a:rPr>
              <a:t> </a:t>
            </a:r>
            <a:r>
              <a:rPr lang="en-US" altLang="en-US" sz="1600" dirty="0" err="1">
                <a:solidFill>
                  <a:srgbClr val="000000"/>
                </a:solidFill>
              </a:rPr>
              <a:t>tenu</a:t>
            </a:r>
            <a:r>
              <a:rPr lang="en-US" altLang="en-US" sz="1600" dirty="0">
                <a:solidFill>
                  <a:srgbClr val="000000"/>
                </a:solidFill>
              </a:rPr>
              <a:t> de </a:t>
            </a:r>
            <a:r>
              <a:rPr lang="en-US" altLang="en-US" sz="1600" dirty="0" err="1">
                <a:solidFill>
                  <a:srgbClr val="000000"/>
                </a:solidFill>
              </a:rPr>
              <a:t>leurs</a:t>
            </a:r>
            <a:r>
              <a:rPr lang="en-US" altLang="en-US" sz="1600" dirty="0">
                <a:solidFill>
                  <a:srgbClr val="000000"/>
                </a:solidFill>
              </a:rPr>
              <a:t> </a:t>
            </a:r>
            <a:r>
              <a:rPr lang="en-US" altLang="en-US" sz="1600" dirty="0" err="1">
                <a:solidFill>
                  <a:srgbClr val="000000"/>
                </a:solidFill>
              </a:rPr>
              <a:t>connaissances</a:t>
            </a:r>
            <a:r>
              <a:rPr lang="en-US" altLang="en-US" sz="1600" dirty="0">
                <a:solidFill>
                  <a:srgbClr val="000000"/>
                </a:solidFill>
              </a:rPr>
              <a:t> et de </a:t>
            </a:r>
            <a:r>
              <a:rPr lang="en-US" altLang="en-US" sz="1600" dirty="0" err="1">
                <a:solidFill>
                  <a:srgbClr val="000000"/>
                </a:solidFill>
              </a:rPr>
              <a:t>leurs</a:t>
            </a:r>
            <a:r>
              <a:rPr lang="en-US" altLang="en-US" sz="1600" dirty="0">
                <a:solidFill>
                  <a:srgbClr val="000000"/>
                </a:solidFill>
              </a:rPr>
              <a:t> </a:t>
            </a:r>
            <a:r>
              <a:rPr lang="en-US" altLang="en-US" sz="1600" dirty="0" err="1">
                <a:solidFill>
                  <a:srgbClr val="000000"/>
                </a:solidFill>
              </a:rPr>
              <a:t>antécédents</a:t>
            </a:r>
            <a:r>
              <a:rPr lang="en-US" altLang="en-US" sz="1600" dirty="0">
                <a:solidFill>
                  <a:srgbClr val="000000"/>
                </a:solidFill>
              </a:rPr>
              <a:t>. </a:t>
            </a:r>
          </a:p>
          <a:p>
            <a:pPr eaLnBrk="1" hangingPunct="1">
              <a:lnSpc>
                <a:spcPct val="100000"/>
              </a:lnSpc>
              <a:spcBef>
                <a:spcPct val="0"/>
              </a:spcBef>
              <a:buFontTx/>
              <a:buNone/>
            </a:pPr>
            <a:r>
              <a:rPr lang="en-US" altLang="en-US" sz="1600" dirty="0">
                <a:solidFill>
                  <a:srgbClr val="000000"/>
                </a:solidFill>
              </a:rPr>
              <a:t>Par </a:t>
            </a:r>
            <a:r>
              <a:rPr lang="en-US" altLang="en-US" sz="1600" dirty="0" err="1">
                <a:solidFill>
                  <a:srgbClr val="000000"/>
                </a:solidFill>
              </a:rPr>
              <a:t>exemple</a:t>
            </a:r>
            <a:r>
              <a:rPr lang="en-US" altLang="en-US" sz="1600" dirty="0">
                <a:solidFill>
                  <a:srgbClr val="000000"/>
                </a:solidFill>
              </a:rPr>
              <a:t>, </a:t>
            </a:r>
            <a:r>
              <a:rPr lang="en-US" altLang="en-US" sz="1600" dirty="0" err="1">
                <a:solidFill>
                  <a:srgbClr val="000000"/>
                </a:solidFill>
              </a:rPr>
              <a:t>si</a:t>
            </a:r>
            <a:r>
              <a:rPr lang="en-US" altLang="en-US" sz="1600" dirty="0">
                <a:solidFill>
                  <a:srgbClr val="000000"/>
                </a:solidFill>
              </a:rPr>
              <a:t> la </a:t>
            </a:r>
            <a:r>
              <a:rPr lang="en-US" altLang="en-US" sz="1600" dirty="0" err="1">
                <a:solidFill>
                  <a:srgbClr val="000000"/>
                </a:solidFill>
              </a:rPr>
              <a:t>personne</a:t>
            </a:r>
            <a:r>
              <a:rPr lang="en-US" altLang="en-US" sz="1600" dirty="0">
                <a:solidFill>
                  <a:srgbClr val="000000"/>
                </a:solidFill>
              </a:rPr>
              <a:t> </a:t>
            </a:r>
            <a:r>
              <a:rPr lang="en-US" altLang="en-US" sz="1600" dirty="0" err="1">
                <a:solidFill>
                  <a:srgbClr val="000000"/>
                </a:solidFill>
              </a:rPr>
              <a:t>provient</a:t>
            </a:r>
            <a:r>
              <a:rPr lang="en-US" altLang="en-US" sz="1600" dirty="0">
                <a:solidFill>
                  <a:srgbClr val="000000"/>
                </a:solidFill>
              </a:rPr>
              <a:t> </a:t>
            </a:r>
            <a:r>
              <a:rPr lang="en-US" altLang="en-US" sz="1600" dirty="0" err="1">
                <a:solidFill>
                  <a:srgbClr val="000000"/>
                </a:solidFill>
              </a:rPr>
              <a:t>d’une</a:t>
            </a:r>
            <a:r>
              <a:rPr lang="en-US" altLang="en-US" sz="1600" dirty="0">
                <a:solidFill>
                  <a:srgbClr val="000000"/>
                </a:solidFill>
              </a:rPr>
              <a:t> petite </a:t>
            </a:r>
            <a:r>
              <a:rPr lang="en-US" altLang="en-US" sz="1600" dirty="0" err="1">
                <a:solidFill>
                  <a:srgbClr val="000000"/>
                </a:solidFill>
              </a:rPr>
              <a:t>communauté</a:t>
            </a:r>
            <a:r>
              <a:rPr lang="en-US" altLang="en-US" sz="1600" dirty="0">
                <a:solidFill>
                  <a:srgbClr val="000000"/>
                </a:solidFill>
              </a:rPr>
              <a:t>, un </a:t>
            </a:r>
            <a:r>
              <a:rPr lang="en-US" altLang="en-US" sz="1600" dirty="0" err="1">
                <a:solidFill>
                  <a:srgbClr val="000000"/>
                </a:solidFill>
              </a:rPr>
              <a:t>autre</a:t>
            </a:r>
            <a:r>
              <a:rPr lang="en-US" altLang="en-US" sz="1600" dirty="0">
                <a:solidFill>
                  <a:srgbClr val="000000"/>
                </a:solidFill>
              </a:rPr>
              <a:t> </a:t>
            </a:r>
            <a:r>
              <a:rPr lang="en-US" altLang="en-US" sz="1600" dirty="0" err="1">
                <a:solidFill>
                  <a:srgbClr val="000000"/>
                </a:solidFill>
              </a:rPr>
              <a:t>membre</a:t>
            </a:r>
            <a:r>
              <a:rPr lang="en-US" altLang="en-US" sz="1600" dirty="0">
                <a:solidFill>
                  <a:srgbClr val="000000"/>
                </a:solidFill>
              </a:rPr>
              <a:t> de </a:t>
            </a:r>
            <a:r>
              <a:rPr lang="en-US" altLang="en-US" sz="1600" dirty="0" err="1">
                <a:solidFill>
                  <a:srgbClr val="000000"/>
                </a:solidFill>
              </a:rPr>
              <a:t>sa</a:t>
            </a:r>
            <a:r>
              <a:rPr lang="en-US" altLang="en-US" sz="1600" dirty="0">
                <a:solidFill>
                  <a:srgbClr val="000000"/>
                </a:solidFill>
              </a:rPr>
              <a:t> </a:t>
            </a:r>
            <a:r>
              <a:rPr lang="en-US" altLang="en-US" sz="1600" dirty="0" err="1">
                <a:solidFill>
                  <a:srgbClr val="000000"/>
                </a:solidFill>
              </a:rPr>
              <a:t>communauté</a:t>
            </a:r>
            <a:r>
              <a:rPr lang="en-US" altLang="en-US" sz="1600" dirty="0">
                <a:solidFill>
                  <a:srgbClr val="000000"/>
                </a:solidFill>
              </a:rPr>
              <a:t> </a:t>
            </a:r>
            <a:r>
              <a:rPr lang="en-US" altLang="en-US" sz="1600" dirty="0" err="1">
                <a:solidFill>
                  <a:srgbClr val="000000"/>
                </a:solidFill>
              </a:rPr>
              <a:t>pourrait</a:t>
            </a:r>
            <a:r>
              <a:rPr lang="en-US" altLang="en-US" sz="1600" dirty="0">
                <a:solidFill>
                  <a:srgbClr val="000000"/>
                </a:solidFill>
              </a:rPr>
              <a:t> </a:t>
            </a:r>
            <a:r>
              <a:rPr lang="en-US" altLang="en-US" sz="1600" dirty="0" err="1">
                <a:solidFill>
                  <a:srgbClr val="000000"/>
                </a:solidFill>
              </a:rPr>
              <a:t>l’identifier</a:t>
            </a:r>
            <a:r>
              <a:rPr lang="en-US" altLang="en-US" sz="1600" dirty="0">
                <a:solidFill>
                  <a:srgbClr val="000000"/>
                </a:solidFill>
              </a:rPr>
              <a:t> plus </a:t>
            </a:r>
            <a:r>
              <a:rPr lang="en-US" altLang="en-US" sz="1600" dirty="0" err="1">
                <a:solidFill>
                  <a:srgbClr val="000000"/>
                </a:solidFill>
              </a:rPr>
              <a:t>facilement</a:t>
            </a:r>
            <a:r>
              <a:rPr lang="en-US" altLang="en-US" sz="1600" dirty="0">
                <a:solidFill>
                  <a:srgbClr val="000000"/>
                </a:solidFill>
              </a:rPr>
              <a:t> que </a:t>
            </a:r>
            <a:r>
              <a:rPr lang="en-US" altLang="en-US" sz="1600" dirty="0" err="1">
                <a:solidFill>
                  <a:srgbClr val="000000"/>
                </a:solidFill>
              </a:rPr>
              <a:t>vous</a:t>
            </a:r>
            <a:r>
              <a:rPr lang="en-US" altLang="en-US" sz="1600" dirty="0">
                <a:solidFill>
                  <a:srgbClr val="000000"/>
                </a:solidFill>
              </a:rPr>
              <a:t> à </a:t>
            </a:r>
            <a:r>
              <a:rPr lang="en-US" altLang="en-US" sz="1600" dirty="0" err="1">
                <a:solidFill>
                  <a:srgbClr val="000000"/>
                </a:solidFill>
              </a:rPr>
              <a:t>l’aide</a:t>
            </a:r>
            <a:r>
              <a:rPr lang="en-US" altLang="en-US" sz="1600" dirty="0">
                <a:solidFill>
                  <a:srgbClr val="000000"/>
                </a:solidFill>
              </a:rPr>
              <a:t> des </a:t>
            </a:r>
            <a:r>
              <a:rPr lang="en-US" altLang="en-US" sz="1600" dirty="0" err="1">
                <a:solidFill>
                  <a:srgbClr val="000000"/>
                </a:solidFill>
              </a:rPr>
              <a:t>mêmes</a:t>
            </a:r>
            <a:r>
              <a:rPr lang="en-US" altLang="en-US" sz="1600" dirty="0">
                <a:solidFill>
                  <a:srgbClr val="000000"/>
                </a:solidFill>
              </a:rPr>
              <a:t> </a:t>
            </a:r>
            <a:r>
              <a:rPr lang="en-US" altLang="en-US" sz="1600" dirty="0" err="1">
                <a:solidFill>
                  <a:srgbClr val="000000"/>
                </a:solidFill>
              </a:rPr>
              <a:t>éléments</a:t>
            </a:r>
            <a:r>
              <a:rPr lang="en-US" altLang="en-US" sz="1600" dirty="0">
                <a:solidFill>
                  <a:srgbClr val="000000"/>
                </a:solidFill>
              </a:rPr>
              <a:t> </a:t>
            </a:r>
            <a:r>
              <a:rPr lang="en-US" altLang="en-US" sz="1600" dirty="0" err="1">
                <a:solidFill>
                  <a:srgbClr val="000000"/>
                </a:solidFill>
              </a:rPr>
              <a:t>d’information</a:t>
            </a:r>
            <a:r>
              <a:rPr lang="en-US" altLang="en-US" sz="1600" dirty="0">
                <a:solidFill>
                  <a:srgbClr val="000000"/>
                </a:solidFill>
              </a:rPr>
              <a:t>. </a:t>
            </a:r>
          </a:p>
        </p:txBody>
      </p:sp>
      <p:pic>
        <p:nvPicPr>
          <p:cNvPr id="5" name="Picture 4">
            <a:extLst>
              <a:ext uri="{FF2B5EF4-FFF2-40B4-BE49-F238E27FC236}">
                <a16:creationId xmlns:a16="http://schemas.microsoft.com/office/drawing/2014/main" id="{1450568C-220E-4390-A414-A81611A2B4B9}"/>
              </a:ext>
              <a:ext uri="{C183D7F6-B498-43B3-948B-1728B52AA6E4}">
                <adec:decorative xmlns:adec="http://schemas.microsoft.com/office/drawing/2017/decorative" val="1"/>
              </a:ext>
            </a:extLst>
          </p:cNvPr>
          <p:cNvPicPr>
            <a:picLocks noChangeAspect="1"/>
          </p:cNvPicPr>
          <p:nvPr>
            <p:custDataLst>
              <p:tags r:id="rId5"/>
            </p:custDataLst>
          </p:nvPr>
        </p:nvPicPr>
        <p:blipFill>
          <a:blip r:embed="rId9">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296527" y="4827044"/>
            <a:ext cx="541673" cy="541673"/>
          </a:xfrm>
          <a:prstGeom prst="rect">
            <a:avLst/>
          </a:prstGeom>
        </p:spPr>
      </p:pic>
      <p:sp>
        <p:nvSpPr>
          <p:cNvPr id="21511" name="Slide Number Placeholder 6">
            <a:extLst>
              <a:ext uri="{FF2B5EF4-FFF2-40B4-BE49-F238E27FC236}">
                <a16:creationId xmlns:a16="http://schemas.microsoft.com/office/drawing/2014/main" id="{AB3D1F62-9A97-4562-8598-6BFE79DD28AF}"/>
              </a:ext>
            </a:extLst>
          </p:cNvPr>
          <p:cNvSpPr>
            <a:spLocks noGrp="1" noChangeArrowheads="1"/>
          </p:cNvSpPr>
          <p:nvPr>
            <p:ph type="sldNum" sz="quarter" idx="12"/>
            <p:custDataLst>
              <p:tags r:id="rId6"/>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EFC4E11B-C02A-4B4E-A4A2-EA89B8EBB6F1}" type="slidenum">
              <a:rPr lang="en-US" altLang="en-US" sz="1200">
                <a:solidFill>
                  <a:srgbClr val="000000"/>
                </a:solidFill>
              </a:rPr>
              <a:pPr>
                <a:lnSpc>
                  <a:spcPct val="100000"/>
                </a:lnSpc>
                <a:spcBef>
                  <a:spcPct val="0"/>
                </a:spcBef>
                <a:buFontTx/>
                <a:buNone/>
              </a:pPr>
              <a:t>10</a:t>
            </a:fld>
            <a:endParaRPr lang="en-US" altLang="en-US" sz="1200" dirty="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3E2B104B-BC43-4CD6-BD28-7CE087EDBEBC}"/>
              </a:ext>
            </a:extLst>
          </p:cNvPr>
          <p:cNvSpPr>
            <a:spLocks noGrp="1" noChangeArrowheads="1"/>
          </p:cNvSpPr>
          <p:nvPr>
            <p:ph type="title"/>
            <p:custDataLst>
              <p:tags r:id="rId1"/>
            </p:custDataLst>
          </p:nvPr>
        </p:nvSpPr>
        <p:spPr>
          <a:xfrm>
            <a:off x="223838" y="88900"/>
            <a:ext cx="10515600" cy="1074738"/>
          </a:xfrm>
        </p:spPr>
        <p:txBody>
          <a:bodyPr/>
          <a:lstStyle/>
          <a:p>
            <a:pPr eaLnBrk="1" hangingPunct="1"/>
            <a:r>
              <a:rPr lang="en-US" altLang="en-US" sz="3600" b="1">
                <a:solidFill>
                  <a:srgbClr val="254061"/>
                </a:solidFill>
              </a:rPr>
              <a:t>Mettez votre compréhension à l’épreuve! </a:t>
            </a:r>
            <a:r>
              <a:rPr lang="en-US" altLang="en-US" sz="2000" b="1">
                <a:solidFill>
                  <a:srgbClr val="254061"/>
                </a:solidFill>
              </a:rPr>
              <a:t>(Renseignements personnels)</a:t>
            </a:r>
          </a:p>
        </p:txBody>
      </p:sp>
      <p:sp>
        <p:nvSpPr>
          <p:cNvPr id="23555" name="TextBox 3">
            <a:extLst>
              <a:ext uri="{FF2B5EF4-FFF2-40B4-BE49-F238E27FC236}">
                <a16:creationId xmlns:a16="http://schemas.microsoft.com/office/drawing/2014/main" id="{FC15CC91-BA68-4B14-B1AB-F42F9A1634FB}"/>
              </a:ext>
            </a:extLst>
          </p:cNvPr>
          <p:cNvSpPr txBox="1">
            <a:spLocks noChangeArrowheads="1"/>
          </p:cNvSpPr>
          <p:nvPr>
            <p:custDataLst>
              <p:tags r:id="rId2"/>
            </p:custDataLst>
          </p:nvPr>
        </p:nvSpPr>
        <p:spPr bwMode="auto">
          <a:xfrm>
            <a:off x="482600" y="1406201"/>
            <a:ext cx="11226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2400" dirty="0">
                <a:solidFill>
                  <a:srgbClr val="000000"/>
                </a:solidFill>
              </a:rPr>
              <a:t>Parmi </a:t>
            </a:r>
            <a:r>
              <a:rPr lang="en-US" altLang="en-US" sz="2400" dirty="0" err="1">
                <a:solidFill>
                  <a:srgbClr val="000000"/>
                </a:solidFill>
              </a:rPr>
              <a:t>ces</a:t>
            </a:r>
            <a:r>
              <a:rPr lang="en-US" altLang="en-US" sz="2400" dirty="0">
                <a:solidFill>
                  <a:srgbClr val="000000"/>
                </a:solidFill>
              </a:rPr>
              <a:t> </a:t>
            </a:r>
            <a:r>
              <a:rPr lang="en-US" altLang="en-US" sz="2400" dirty="0" err="1">
                <a:solidFill>
                  <a:srgbClr val="000000"/>
                </a:solidFill>
              </a:rPr>
              <a:t>cas</a:t>
            </a:r>
            <a:r>
              <a:rPr lang="en-US" altLang="en-US" sz="2400" dirty="0">
                <a:solidFill>
                  <a:srgbClr val="000000"/>
                </a:solidFill>
              </a:rPr>
              <a:t>, </a:t>
            </a:r>
            <a:r>
              <a:rPr lang="en-US" altLang="en-US" sz="2400" dirty="0" err="1">
                <a:solidFill>
                  <a:srgbClr val="000000"/>
                </a:solidFill>
              </a:rPr>
              <a:t>quel</a:t>
            </a:r>
            <a:r>
              <a:rPr lang="en-US" altLang="en-US" sz="2400" dirty="0">
                <a:solidFill>
                  <a:srgbClr val="000000"/>
                </a:solidFill>
              </a:rPr>
              <a:t> </a:t>
            </a:r>
            <a:r>
              <a:rPr lang="en-US" altLang="en-US" sz="2400" dirty="0" err="1">
                <a:solidFill>
                  <a:srgbClr val="000000"/>
                </a:solidFill>
              </a:rPr>
              <a:t>est</a:t>
            </a:r>
            <a:r>
              <a:rPr lang="en-US" altLang="en-US" sz="2400" dirty="0">
                <a:solidFill>
                  <a:srgbClr val="000000"/>
                </a:solidFill>
              </a:rPr>
              <a:t> </a:t>
            </a:r>
            <a:r>
              <a:rPr lang="en-US" altLang="en-US" sz="2400" dirty="0" err="1">
                <a:solidFill>
                  <a:srgbClr val="000000"/>
                </a:solidFill>
              </a:rPr>
              <a:t>celui</a:t>
            </a:r>
            <a:r>
              <a:rPr lang="en-US" altLang="en-US" sz="2400" dirty="0">
                <a:solidFill>
                  <a:srgbClr val="000000"/>
                </a:solidFill>
              </a:rPr>
              <a:t> qui </a:t>
            </a:r>
            <a:r>
              <a:rPr lang="en-US" altLang="en-US" sz="2400" dirty="0" err="1">
                <a:solidFill>
                  <a:srgbClr val="000000"/>
                </a:solidFill>
              </a:rPr>
              <a:t>comporterait</a:t>
            </a:r>
            <a:r>
              <a:rPr lang="en-US" altLang="en-US" sz="2400" dirty="0">
                <a:solidFill>
                  <a:srgbClr val="000000"/>
                </a:solidFill>
              </a:rPr>
              <a:t> des </a:t>
            </a:r>
            <a:r>
              <a:rPr lang="en-US" altLang="en-US" sz="2400" dirty="0" err="1">
                <a:solidFill>
                  <a:srgbClr val="000000"/>
                </a:solidFill>
              </a:rPr>
              <a:t>renseignements</a:t>
            </a:r>
            <a:r>
              <a:rPr lang="en-US" altLang="en-US" sz="2400" dirty="0">
                <a:solidFill>
                  <a:srgbClr val="000000"/>
                </a:solidFill>
              </a:rPr>
              <a:t> </a:t>
            </a:r>
            <a:r>
              <a:rPr lang="en-US" altLang="en-US" sz="2400" dirty="0" err="1">
                <a:solidFill>
                  <a:srgbClr val="000000"/>
                </a:solidFill>
              </a:rPr>
              <a:t>personnels</a:t>
            </a:r>
            <a:r>
              <a:rPr lang="en-US" altLang="en-US" sz="2400" dirty="0">
                <a:solidFill>
                  <a:srgbClr val="000000"/>
                </a:solidFill>
              </a:rPr>
              <a:t>?</a:t>
            </a:r>
          </a:p>
        </p:txBody>
      </p:sp>
      <p:pic>
        <p:nvPicPr>
          <p:cNvPr id="12" name="Picture 11" descr="Icon of a list">
            <a:extLst>
              <a:ext uri="{FF2B5EF4-FFF2-40B4-BE49-F238E27FC236}">
                <a16:creationId xmlns:a16="http://schemas.microsoft.com/office/drawing/2014/main" id="{7D1985BF-A388-4094-A5F1-DD88EAFBD0FA}"/>
              </a:ext>
            </a:extLst>
          </p:cNvPr>
          <p:cNvPicPr>
            <a:picLocks noChangeAspect="1"/>
          </p:cNvPicPr>
          <p:nvPr>
            <p:custDataLst>
              <p:tags r:id="rId3"/>
            </p:custDataLst>
          </p:nvPr>
        </p:nvPicPr>
        <p:blipFill rotWithShape="1">
          <a:blip r:embed="rId12">
            <a:duotone>
              <a:prstClr val="black"/>
              <a:schemeClr val="accent4">
                <a:tint val="45000"/>
                <a:satMod val="400000"/>
              </a:schemeClr>
            </a:duotone>
            <a:extLst>
              <a:ext uri="{28A0092B-C50C-407E-A947-70E740481C1C}">
                <a14:useLocalDpi xmlns:a14="http://schemas.microsoft.com/office/drawing/2010/main" val="0"/>
              </a:ext>
            </a:extLst>
          </a:blip>
          <a:srcRect b="21079"/>
          <a:stretch/>
        </p:blipFill>
        <p:spPr>
          <a:xfrm>
            <a:off x="1732852" y="2305608"/>
            <a:ext cx="1081650" cy="853647"/>
          </a:xfrm>
          <a:prstGeom prst="rect">
            <a:avLst/>
          </a:prstGeom>
        </p:spPr>
      </p:pic>
      <p:sp>
        <p:nvSpPr>
          <p:cNvPr id="23557" name="Rectangle 12">
            <a:extLst>
              <a:ext uri="{FF2B5EF4-FFF2-40B4-BE49-F238E27FC236}">
                <a16:creationId xmlns:a16="http://schemas.microsoft.com/office/drawing/2014/main" id="{6A0752B8-DC2F-424D-B094-39B2B79DA2B5}"/>
              </a:ext>
            </a:extLst>
          </p:cNvPr>
          <p:cNvSpPr>
            <a:spLocks noChangeArrowheads="1"/>
          </p:cNvSpPr>
          <p:nvPr>
            <p:custDataLst>
              <p:tags r:id="rId4"/>
            </p:custDataLst>
          </p:nvPr>
        </p:nvSpPr>
        <p:spPr bwMode="auto">
          <a:xfrm>
            <a:off x="316289" y="3144968"/>
            <a:ext cx="3914775" cy="195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61938">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defTabSz="914400" eaLnBrk="1" hangingPunct="1">
              <a:lnSpc>
                <a:spcPct val="100000"/>
              </a:lnSpc>
              <a:spcBef>
                <a:spcPct val="0"/>
              </a:spcBef>
              <a:spcAft>
                <a:spcPts val="600"/>
              </a:spcAft>
              <a:buFontTx/>
              <a:buNone/>
            </a:pPr>
            <a:r>
              <a:rPr lang="en-US" altLang="en-US" sz="2000" b="1" dirty="0">
                <a:solidFill>
                  <a:srgbClr val="604A7B"/>
                </a:solidFill>
                <a:ea typeface="Microsoft YaHei UI" panose="020B0503020204020204" pitchFamily="34" charset="-122"/>
                <a:cs typeface="Arial" panose="020B0604020202020204" pitchFamily="34" charset="0"/>
                <a:sym typeface="Arial" panose="020B0604020202020204" pitchFamily="34" charset="0"/>
              </a:rPr>
              <a:t>Une </a:t>
            </a:r>
            <a:r>
              <a:rPr lang="en-US" altLang="en-US" sz="2000" b="1" dirty="0" err="1">
                <a:solidFill>
                  <a:srgbClr val="604A7B"/>
                </a:solidFill>
                <a:ea typeface="Microsoft YaHei UI" panose="020B0503020204020204" pitchFamily="34" charset="-122"/>
                <a:cs typeface="Arial" panose="020B0604020202020204" pitchFamily="34" charset="0"/>
                <a:sym typeface="Arial" panose="020B0604020202020204" pitchFamily="34" charset="0"/>
              </a:rPr>
              <a:t>liste</a:t>
            </a:r>
            <a:r>
              <a:rPr lang="en-US" altLang="en-US" sz="2000" b="1" dirty="0">
                <a:solidFill>
                  <a:srgbClr val="604A7B"/>
                </a:solidFill>
                <a:ea typeface="Microsoft YaHei UI" panose="020B0503020204020204" pitchFamily="34" charset="-122"/>
                <a:cs typeface="Arial" panose="020B0604020202020204" pitchFamily="34" charset="0"/>
                <a:sym typeface="Arial" panose="020B0604020202020204" pitchFamily="34" charset="0"/>
              </a:rPr>
              <a:t> </a:t>
            </a:r>
            <a:r>
              <a:rPr lang="en-US" altLang="en-US" sz="2000" b="1" dirty="0" err="1">
                <a:solidFill>
                  <a:srgbClr val="604A7B"/>
                </a:solidFill>
                <a:ea typeface="Microsoft YaHei UI" panose="020B0503020204020204" pitchFamily="34" charset="-122"/>
                <a:cs typeface="Arial" panose="020B0604020202020204" pitchFamily="34" charset="0"/>
                <a:sym typeface="Arial" panose="020B0604020202020204" pitchFamily="34" charset="0"/>
              </a:rPr>
              <a:t>d’âges</a:t>
            </a:r>
            <a:r>
              <a:rPr lang="en-US" altLang="en-US" sz="2000" b="1" dirty="0">
                <a:solidFill>
                  <a:srgbClr val="604A7B"/>
                </a:solidFill>
                <a:ea typeface="Microsoft YaHei UI" panose="020B0503020204020204" pitchFamily="34" charset="-122"/>
                <a:cs typeface="Arial" panose="020B0604020202020204" pitchFamily="34" charset="0"/>
                <a:sym typeface="Arial" panose="020B0604020202020204" pitchFamily="34" charset="0"/>
              </a:rPr>
              <a:t>? </a:t>
            </a:r>
          </a:p>
          <a:p>
            <a:pPr algn="ctr" defTabSz="914400" eaLnBrk="1" hangingPunct="1">
              <a:lnSpc>
                <a:spcPct val="100000"/>
              </a:lnSpc>
              <a:spcBef>
                <a:spcPct val="0"/>
              </a:spcBef>
              <a:buFontTx/>
              <a:buNone/>
            </a:pP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Dans beaucoup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cas</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l’âge</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ne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mènerait</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pas, à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lui</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seul</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à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l’identification</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d’une</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personne</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mais</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il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pourrait</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être</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combiné</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à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une</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autre</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information,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comme</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une</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adresse</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et des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renseignements</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scolaires</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a:t>
            </a:r>
          </a:p>
        </p:txBody>
      </p:sp>
      <p:pic>
        <p:nvPicPr>
          <p:cNvPr id="14" name="Picture 13" descr="Icon of a pen redacting text">
            <a:extLst>
              <a:ext uri="{FF2B5EF4-FFF2-40B4-BE49-F238E27FC236}">
                <a16:creationId xmlns:a16="http://schemas.microsoft.com/office/drawing/2014/main" id="{B56FF247-D410-4877-9C0E-400AA769F5AA}"/>
              </a:ext>
            </a:extLst>
          </p:cNvPr>
          <p:cNvPicPr>
            <a:picLocks noChangeAspect="1"/>
          </p:cNvPicPr>
          <p:nvPr>
            <p:custDataLst>
              <p:tags r:id="rId5"/>
            </p:custDataLst>
          </p:nvPr>
        </p:nvPicPr>
        <p:blipFill rotWithShape="1">
          <a:blip r:embed="rId13">
            <a:duotone>
              <a:prstClr val="black"/>
              <a:schemeClr val="accent4">
                <a:tint val="45000"/>
                <a:satMod val="400000"/>
              </a:schemeClr>
            </a:duotone>
            <a:extLst>
              <a:ext uri="{28A0092B-C50C-407E-A947-70E740481C1C}">
                <a14:useLocalDpi xmlns:a14="http://schemas.microsoft.com/office/drawing/2010/main" val="0"/>
              </a:ext>
            </a:extLst>
          </a:blip>
          <a:srcRect b="13337"/>
          <a:stretch/>
        </p:blipFill>
        <p:spPr>
          <a:xfrm>
            <a:off x="5586474" y="2259651"/>
            <a:ext cx="1140593" cy="988471"/>
          </a:xfrm>
          <a:prstGeom prst="rect">
            <a:avLst/>
          </a:prstGeom>
        </p:spPr>
      </p:pic>
      <p:sp>
        <p:nvSpPr>
          <p:cNvPr id="23559" name="Rectangle 16">
            <a:extLst>
              <a:ext uri="{FF2B5EF4-FFF2-40B4-BE49-F238E27FC236}">
                <a16:creationId xmlns:a16="http://schemas.microsoft.com/office/drawing/2014/main" id="{1451FF1B-EF8B-4F0D-82A6-1C3D4237F5B7}"/>
              </a:ext>
            </a:extLst>
          </p:cNvPr>
          <p:cNvSpPr>
            <a:spLocks noChangeArrowheads="1"/>
          </p:cNvSpPr>
          <p:nvPr>
            <p:custDataLst>
              <p:tags r:id="rId6"/>
            </p:custDataLst>
          </p:nvPr>
        </p:nvSpPr>
        <p:spPr bwMode="auto">
          <a:xfrm>
            <a:off x="4425156" y="3167063"/>
            <a:ext cx="3341687" cy="2200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61938">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defTabSz="914400" eaLnBrk="1" hangingPunct="1">
              <a:lnSpc>
                <a:spcPct val="100000"/>
              </a:lnSpc>
              <a:spcBef>
                <a:spcPct val="0"/>
              </a:spcBef>
              <a:spcAft>
                <a:spcPts val="600"/>
              </a:spcAft>
              <a:buFontTx/>
              <a:buNone/>
            </a:pPr>
            <a:r>
              <a:rPr lang="en-US" altLang="en-US" sz="2000" b="1" dirty="0">
                <a:solidFill>
                  <a:srgbClr val="604A7B"/>
                </a:solidFill>
                <a:ea typeface="Microsoft YaHei UI" panose="020B0503020204020204" pitchFamily="34" charset="-122"/>
                <a:cs typeface="Arial" panose="020B0604020202020204" pitchFamily="34" charset="0"/>
                <a:sym typeface="Arial" panose="020B0604020202020204" pitchFamily="34" charset="0"/>
              </a:rPr>
              <a:t>Un nom </a:t>
            </a:r>
            <a:r>
              <a:rPr lang="en-US" altLang="en-US" sz="2000" b="1" dirty="0" err="1">
                <a:solidFill>
                  <a:srgbClr val="604A7B"/>
                </a:solidFill>
                <a:ea typeface="Microsoft YaHei UI" panose="020B0503020204020204" pitchFamily="34" charset="-122"/>
                <a:cs typeface="Arial" panose="020B0604020202020204" pitchFamily="34" charset="0"/>
                <a:sym typeface="Arial" panose="020B0604020202020204" pitchFamily="34" charset="0"/>
              </a:rPr>
              <a:t>retiré</a:t>
            </a:r>
            <a:r>
              <a:rPr lang="en-US" altLang="en-US" sz="2000" b="1" dirty="0">
                <a:solidFill>
                  <a:srgbClr val="604A7B"/>
                </a:solidFill>
                <a:ea typeface="Microsoft YaHei UI" panose="020B0503020204020204" pitchFamily="34" charset="-122"/>
                <a:cs typeface="Arial" panose="020B0604020202020204" pitchFamily="34" charset="0"/>
                <a:sym typeface="Arial" panose="020B0604020202020204" pitchFamily="34" charset="0"/>
              </a:rPr>
              <a:t>? </a:t>
            </a:r>
          </a:p>
          <a:p>
            <a:pPr algn="ctr" defTabSz="914400" eaLnBrk="1" hangingPunct="1">
              <a:lnSpc>
                <a:spcPct val="100000"/>
              </a:lnSpc>
              <a:spcBef>
                <a:spcPct val="0"/>
              </a:spcBef>
              <a:buFontTx/>
              <a:buNone/>
            </a:pP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Si, au lieu de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contenir</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des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noms</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une</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base de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données</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renfermait</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l’adresse</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et la date de naissance, on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pourrait</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quand</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même</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combiner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ces</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renseignements</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pour identifier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une</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personne</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a:t>
            </a:r>
          </a:p>
        </p:txBody>
      </p:sp>
      <p:pic>
        <p:nvPicPr>
          <p:cNvPr id="18" name="Picture 17" descr="Icon of a pie chart&#10;">
            <a:extLst>
              <a:ext uri="{FF2B5EF4-FFF2-40B4-BE49-F238E27FC236}">
                <a16:creationId xmlns:a16="http://schemas.microsoft.com/office/drawing/2014/main" id="{115EC27D-AF71-4248-810C-183A1A4446E9}"/>
              </a:ext>
            </a:extLst>
          </p:cNvPr>
          <p:cNvPicPr>
            <a:picLocks noChangeAspect="1"/>
          </p:cNvPicPr>
          <p:nvPr>
            <p:custDataLst>
              <p:tags r:id="rId7"/>
            </p:custDataLst>
          </p:nvPr>
        </p:nvPicPr>
        <p:blipFill rotWithShape="1">
          <a:blip r:embed="rId14">
            <a:duotone>
              <a:prstClr val="black"/>
              <a:schemeClr val="accent4">
                <a:tint val="45000"/>
                <a:satMod val="400000"/>
              </a:schemeClr>
            </a:duotone>
            <a:extLst>
              <a:ext uri="{28A0092B-C50C-407E-A947-70E740481C1C}">
                <a14:useLocalDpi xmlns:a14="http://schemas.microsoft.com/office/drawing/2010/main" val="0"/>
              </a:ext>
            </a:extLst>
          </a:blip>
          <a:srcRect b="13712"/>
          <a:stretch/>
        </p:blipFill>
        <p:spPr>
          <a:xfrm>
            <a:off x="9325369" y="2305608"/>
            <a:ext cx="1039023" cy="896555"/>
          </a:xfrm>
          <a:prstGeom prst="rect">
            <a:avLst/>
          </a:prstGeom>
        </p:spPr>
      </p:pic>
      <p:sp>
        <p:nvSpPr>
          <p:cNvPr id="23561" name="Rectangle 18">
            <a:extLst>
              <a:ext uri="{FF2B5EF4-FFF2-40B4-BE49-F238E27FC236}">
                <a16:creationId xmlns:a16="http://schemas.microsoft.com/office/drawing/2014/main" id="{AB77E6CE-39C4-4F5B-B47C-7F36B405822D}"/>
              </a:ext>
            </a:extLst>
          </p:cNvPr>
          <p:cNvSpPr>
            <a:spLocks noChangeArrowheads="1"/>
          </p:cNvSpPr>
          <p:nvPr>
            <p:custDataLst>
              <p:tags r:id="rId8"/>
            </p:custDataLst>
          </p:nvPr>
        </p:nvSpPr>
        <p:spPr bwMode="auto">
          <a:xfrm>
            <a:off x="8030367" y="3167063"/>
            <a:ext cx="3629025" cy="2015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defTabSz="914400" eaLnBrk="1" hangingPunct="1">
              <a:lnSpc>
                <a:spcPct val="100000"/>
              </a:lnSpc>
              <a:spcBef>
                <a:spcPct val="0"/>
              </a:spcBef>
              <a:spcAft>
                <a:spcPts val="600"/>
              </a:spcAft>
              <a:buFontTx/>
              <a:buNone/>
            </a:pPr>
            <a:r>
              <a:rPr lang="en-US" altLang="en-US" sz="2000" b="1" dirty="0">
                <a:solidFill>
                  <a:srgbClr val="604A7B"/>
                </a:solidFill>
                <a:ea typeface="Microsoft YaHei UI" panose="020B0503020204020204" pitchFamily="34" charset="-122"/>
                <a:cs typeface="Arial" panose="020B0604020202020204" pitchFamily="34" charset="0"/>
                <a:sym typeface="Arial" panose="020B0604020202020204" pitchFamily="34" charset="0"/>
              </a:rPr>
              <a:t>Des </a:t>
            </a:r>
            <a:r>
              <a:rPr lang="en-US" altLang="en-US" sz="2000" b="1" dirty="0" err="1">
                <a:solidFill>
                  <a:srgbClr val="604A7B"/>
                </a:solidFill>
                <a:ea typeface="Microsoft YaHei UI" panose="020B0503020204020204" pitchFamily="34" charset="-122"/>
                <a:cs typeface="Arial" panose="020B0604020202020204" pitchFamily="34" charset="0"/>
                <a:sym typeface="Arial" panose="020B0604020202020204" pitchFamily="34" charset="0"/>
              </a:rPr>
              <a:t>renseignements</a:t>
            </a:r>
            <a:r>
              <a:rPr lang="en-US" altLang="en-US" sz="2000" b="1" dirty="0">
                <a:solidFill>
                  <a:srgbClr val="604A7B"/>
                </a:solidFill>
                <a:ea typeface="Microsoft YaHei UI" panose="020B0503020204020204" pitchFamily="34" charset="-122"/>
                <a:cs typeface="Arial" panose="020B0604020202020204" pitchFamily="34" charset="0"/>
                <a:sym typeface="Arial" panose="020B0604020202020204" pitchFamily="34" charset="0"/>
              </a:rPr>
              <a:t> </a:t>
            </a:r>
            <a:r>
              <a:rPr lang="en-US" altLang="en-US" sz="2000" b="1" dirty="0" err="1">
                <a:solidFill>
                  <a:srgbClr val="604A7B"/>
                </a:solidFill>
                <a:ea typeface="Microsoft YaHei UI" panose="020B0503020204020204" pitchFamily="34" charset="-122"/>
                <a:cs typeface="Arial" panose="020B0604020202020204" pitchFamily="34" charset="0"/>
                <a:sym typeface="Arial" panose="020B0604020202020204" pitchFamily="34" charset="0"/>
              </a:rPr>
              <a:t>regroupés</a:t>
            </a:r>
            <a:r>
              <a:rPr lang="en-US" altLang="en-US" sz="2000" b="1" dirty="0">
                <a:solidFill>
                  <a:srgbClr val="604A7B"/>
                </a:solidFill>
                <a:ea typeface="Microsoft YaHei UI" panose="020B0503020204020204" pitchFamily="34" charset="-122"/>
                <a:cs typeface="Arial" panose="020B0604020202020204" pitchFamily="34" charset="0"/>
                <a:sym typeface="Arial" panose="020B0604020202020204" pitchFamily="34" charset="0"/>
              </a:rPr>
              <a:t>? </a:t>
            </a:r>
          </a:p>
          <a:p>
            <a:pPr algn="ctr" defTabSz="914400" eaLnBrk="1" hangingPunct="1">
              <a:lnSpc>
                <a:spcPct val="100000"/>
              </a:lnSpc>
              <a:spcBef>
                <a:spcPct val="0"/>
              </a:spcBef>
              <a:buFontTx/>
              <a:buNone/>
            </a:pP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Si les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renseignements</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personnels</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étaient</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regroupés</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à un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niveau</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régional</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ou</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provincial,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ils</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pourraient</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ne plus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mener</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à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l’identification</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d’une</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 </a:t>
            </a:r>
            <a:r>
              <a:rPr lang="en-US" altLang="en-US" sz="1600" dirty="0" err="1">
                <a:solidFill>
                  <a:srgbClr val="000000"/>
                </a:solidFill>
                <a:ea typeface="Microsoft YaHei UI" panose="020B0503020204020204" pitchFamily="34" charset="-122"/>
                <a:cs typeface="Arial" panose="020B0604020202020204" pitchFamily="34" charset="0"/>
                <a:sym typeface="Arial" panose="020B0604020202020204" pitchFamily="34" charset="0"/>
              </a:rPr>
              <a:t>personne</a:t>
            </a:r>
            <a:r>
              <a:rPr lang="en-US" altLang="en-US" sz="1600" dirty="0">
                <a:solidFill>
                  <a:srgbClr val="000000"/>
                </a:solidFill>
                <a:ea typeface="Microsoft YaHei UI" panose="020B0503020204020204" pitchFamily="34" charset="-122"/>
                <a:cs typeface="Arial" panose="020B0604020202020204" pitchFamily="34" charset="0"/>
                <a:sym typeface="Arial" panose="020B0604020202020204" pitchFamily="34" charset="0"/>
              </a:rPr>
              <a:t>.</a:t>
            </a:r>
          </a:p>
        </p:txBody>
      </p:sp>
      <p:sp>
        <p:nvSpPr>
          <p:cNvPr id="23562" name="Slide Number Placeholder 5">
            <a:extLst>
              <a:ext uri="{FF2B5EF4-FFF2-40B4-BE49-F238E27FC236}">
                <a16:creationId xmlns:a16="http://schemas.microsoft.com/office/drawing/2014/main" id="{A735AD97-825E-4A15-AC5B-2F2071BB3E51}"/>
              </a:ext>
            </a:extLst>
          </p:cNvPr>
          <p:cNvSpPr>
            <a:spLocks noGrp="1" noChangeArrowheads="1"/>
          </p:cNvSpPr>
          <p:nvPr>
            <p:ph type="sldNum" sz="quarter" idx="12"/>
            <p:custDataLst>
              <p:tags r:id="rId9"/>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DC079657-A7F4-437A-B02B-C589B2B22B70}" type="slidenum">
              <a:rPr lang="en-US" altLang="en-US" sz="1200">
                <a:solidFill>
                  <a:srgbClr val="000000"/>
                </a:solidFill>
              </a:rPr>
              <a:pPr>
                <a:lnSpc>
                  <a:spcPct val="100000"/>
                </a:lnSpc>
                <a:spcBef>
                  <a:spcPct val="0"/>
                </a:spcBef>
                <a:buFontTx/>
                <a:buNone/>
              </a:pPr>
              <a:t>11</a:t>
            </a:fld>
            <a:endParaRPr lang="en-US" altLang="en-US" sz="120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9E439A61-8DAE-4261-96B7-23A81BE67610}"/>
              </a:ext>
            </a:extLst>
          </p:cNvPr>
          <p:cNvSpPr>
            <a:spLocks noGrp="1" noChangeArrowheads="1"/>
          </p:cNvSpPr>
          <p:nvPr>
            <p:ph type="title"/>
            <p:custDataLst>
              <p:tags r:id="rId1"/>
            </p:custDataLst>
          </p:nvPr>
        </p:nvSpPr>
        <p:spPr>
          <a:xfrm>
            <a:off x="223838" y="88900"/>
            <a:ext cx="10515600" cy="1074738"/>
          </a:xfrm>
        </p:spPr>
        <p:txBody>
          <a:bodyPr/>
          <a:lstStyle/>
          <a:p>
            <a:pPr eaLnBrk="1" hangingPunct="1"/>
            <a:r>
              <a:rPr lang="en-US" altLang="en-US" sz="3600" b="1">
                <a:solidFill>
                  <a:srgbClr val="254061"/>
                </a:solidFill>
              </a:rPr>
              <a:t>Mettez votre compréhension à l’épreuve! </a:t>
            </a:r>
            <a:br>
              <a:rPr lang="en-US" altLang="en-US" sz="3600" b="1">
                <a:solidFill>
                  <a:srgbClr val="254061"/>
                </a:solidFill>
              </a:rPr>
            </a:br>
            <a:r>
              <a:rPr lang="en-US" altLang="en-US" sz="2400" b="1">
                <a:solidFill>
                  <a:srgbClr val="254061"/>
                </a:solidFill>
              </a:rPr>
              <a:t>(Renseignements personnels)</a:t>
            </a:r>
          </a:p>
        </p:txBody>
      </p:sp>
      <p:sp>
        <p:nvSpPr>
          <p:cNvPr id="25603" name="TextBox 2">
            <a:extLst>
              <a:ext uri="{FF2B5EF4-FFF2-40B4-BE49-F238E27FC236}">
                <a16:creationId xmlns:a16="http://schemas.microsoft.com/office/drawing/2014/main" id="{0DBCF108-C475-4EFC-B80D-603C78B8723A}"/>
              </a:ext>
            </a:extLst>
          </p:cNvPr>
          <p:cNvSpPr txBox="1">
            <a:spLocks noChangeArrowheads="1"/>
          </p:cNvSpPr>
          <p:nvPr>
            <p:custDataLst>
              <p:tags r:id="rId2"/>
            </p:custDataLst>
          </p:nvPr>
        </p:nvSpPr>
        <p:spPr bwMode="auto">
          <a:xfrm>
            <a:off x="223838" y="1406525"/>
            <a:ext cx="114998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800" b="1">
                <a:solidFill>
                  <a:srgbClr val="31859C"/>
                </a:solidFill>
              </a:rPr>
              <a:t>Lisez les scénarios suivants. Selon ce contexte, choisissez l'option qui serait LA MOINS considérée comme étant un renseignement personnel. </a:t>
            </a:r>
          </a:p>
        </p:txBody>
      </p:sp>
      <p:sp>
        <p:nvSpPr>
          <p:cNvPr id="25604" name="TextBox 4">
            <a:extLst>
              <a:ext uri="{FF2B5EF4-FFF2-40B4-BE49-F238E27FC236}">
                <a16:creationId xmlns:a16="http://schemas.microsoft.com/office/drawing/2014/main" id="{87AC2C69-CFB7-4095-9495-5DB20D930327}"/>
              </a:ext>
            </a:extLst>
          </p:cNvPr>
          <p:cNvSpPr txBox="1">
            <a:spLocks noChangeArrowheads="1"/>
          </p:cNvSpPr>
          <p:nvPr>
            <p:custDataLst>
              <p:tags r:id="rId3"/>
            </p:custDataLst>
          </p:nvPr>
        </p:nvSpPr>
        <p:spPr bwMode="auto">
          <a:xfrm>
            <a:off x="238125" y="2295525"/>
            <a:ext cx="11841163"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342900" indent="-342900">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defTabSz="457200" eaLnBrk="0" fontAlgn="base" hangingPunct="0">
              <a:spcBef>
                <a:spcPct val="0"/>
              </a:spcBef>
              <a:spcAft>
                <a:spcPct val="0"/>
              </a:spcAft>
              <a:defRPr>
                <a:solidFill>
                  <a:schemeClr val="tx1"/>
                </a:solidFill>
                <a:latin typeface="Arial" panose="020B0604020202020204" pitchFamily="34" charset="0"/>
              </a:defRPr>
            </a:lvl6pPr>
            <a:lvl7pPr marL="914400" defTabSz="457200" eaLnBrk="0" fontAlgn="base" hangingPunct="0">
              <a:spcBef>
                <a:spcPct val="0"/>
              </a:spcBef>
              <a:spcAft>
                <a:spcPct val="0"/>
              </a:spcAft>
              <a:defRPr>
                <a:solidFill>
                  <a:schemeClr val="tx1"/>
                </a:solidFill>
                <a:latin typeface="Arial" panose="020B0604020202020204" pitchFamily="34" charset="0"/>
              </a:defRPr>
            </a:lvl7pPr>
            <a:lvl8pPr marL="1371600" defTabSz="457200" eaLnBrk="0" fontAlgn="base" hangingPunct="0">
              <a:spcBef>
                <a:spcPct val="0"/>
              </a:spcBef>
              <a:spcAft>
                <a:spcPct val="0"/>
              </a:spcAft>
              <a:defRPr>
                <a:solidFill>
                  <a:schemeClr val="tx1"/>
                </a:solidFill>
                <a:latin typeface="Arial" panose="020B0604020202020204" pitchFamily="34" charset="0"/>
              </a:defRPr>
            </a:lvl8pPr>
            <a:lvl9pPr marL="1828800" defTabSz="457200" eaLnBrk="0" fontAlgn="base" hangingPunct="0">
              <a:spcBef>
                <a:spcPct val="0"/>
              </a:spcBef>
              <a:spcAft>
                <a:spcPct val="0"/>
              </a:spcAft>
              <a:defRPr>
                <a:solidFill>
                  <a:schemeClr val="tx1"/>
                </a:solidFill>
                <a:latin typeface="Arial" panose="020B0604020202020204" pitchFamily="34" charset="0"/>
              </a:defRPr>
            </a:lvl9pPr>
          </a:lstStyle>
          <a:p>
            <a:pPr lvl="3" eaLnBrk="1" hangingPunct="1">
              <a:buFont typeface="Arial" panose="020B0604020202020204" pitchFamily="34" charset="0"/>
              <a:buAutoNum type="arabicPeriod"/>
            </a:pPr>
            <a:r>
              <a:rPr lang="en-US" altLang="en-US" dirty="0">
                <a:solidFill>
                  <a:srgbClr val="000000"/>
                </a:solidFill>
              </a:rPr>
              <a:t>Zack, un homme, a </a:t>
            </a:r>
            <a:r>
              <a:rPr lang="en-US" altLang="en-US" dirty="0" err="1">
                <a:solidFill>
                  <a:srgbClr val="000000"/>
                </a:solidFill>
              </a:rPr>
              <a:t>une</a:t>
            </a:r>
            <a:r>
              <a:rPr lang="en-US" altLang="en-US" dirty="0">
                <a:solidFill>
                  <a:srgbClr val="000000"/>
                </a:solidFill>
              </a:rPr>
              <a:t> </a:t>
            </a:r>
            <a:r>
              <a:rPr lang="en-US" altLang="en-US" dirty="0" err="1">
                <a:solidFill>
                  <a:srgbClr val="000000"/>
                </a:solidFill>
              </a:rPr>
              <a:t>déficience</a:t>
            </a:r>
            <a:r>
              <a:rPr lang="en-US" altLang="en-US" dirty="0">
                <a:solidFill>
                  <a:srgbClr val="000000"/>
                </a:solidFill>
              </a:rPr>
              <a:t> X rare et </a:t>
            </a:r>
            <a:r>
              <a:rPr lang="en-US" altLang="en-US" dirty="0" err="1">
                <a:solidFill>
                  <a:srgbClr val="000000"/>
                </a:solidFill>
              </a:rPr>
              <a:t>habite</a:t>
            </a:r>
            <a:r>
              <a:rPr lang="en-US" altLang="en-US" dirty="0">
                <a:solidFill>
                  <a:srgbClr val="000000"/>
                </a:solidFill>
              </a:rPr>
              <a:t> dans un </a:t>
            </a:r>
            <a:r>
              <a:rPr lang="en-US" altLang="en-US" dirty="0" err="1">
                <a:solidFill>
                  <a:srgbClr val="000000"/>
                </a:solidFill>
              </a:rPr>
              <a:t>établissement</a:t>
            </a:r>
            <a:r>
              <a:rPr lang="en-US" altLang="en-US" dirty="0">
                <a:solidFill>
                  <a:srgbClr val="000000"/>
                </a:solidFill>
              </a:rPr>
              <a:t> de </a:t>
            </a:r>
            <a:r>
              <a:rPr lang="en-US" altLang="en-US" dirty="0" err="1">
                <a:solidFill>
                  <a:srgbClr val="000000"/>
                </a:solidFill>
              </a:rPr>
              <a:t>soins</a:t>
            </a:r>
            <a:r>
              <a:rPr lang="en-US" altLang="en-US" dirty="0">
                <a:solidFill>
                  <a:srgbClr val="000000"/>
                </a:solidFill>
              </a:rPr>
              <a:t> dans </a:t>
            </a:r>
            <a:r>
              <a:rPr lang="en-US" altLang="en-US" dirty="0" err="1">
                <a:solidFill>
                  <a:srgbClr val="000000"/>
                </a:solidFill>
              </a:rPr>
              <a:t>une</a:t>
            </a:r>
            <a:r>
              <a:rPr lang="en-US" altLang="en-US" dirty="0">
                <a:solidFill>
                  <a:srgbClr val="000000"/>
                </a:solidFill>
              </a:rPr>
              <a:t> petite </a:t>
            </a:r>
            <a:r>
              <a:rPr lang="en-US" altLang="en-US" dirty="0" err="1">
                <a:solidFill>
                  <a:srgbClr val="000000"/>
                </a:solidFill>
              </a:rPr>
              <a:t>ville</a:t>
            </a:r>
            <a:r>
              <a:rPr lang="en-US" altLang="en-US" dirty="0">
                <a:solidFill>
                  <a:srgbClr val="000000"/>
                </a:solidFill>
              </a:rPr>
              <a:t>. </a:t>
            </a:r>
            <a:r>
              <a:rPr lang="en-US" altLang="en-US" dirty="0" err="1">
                <a:solidFill>
                  <a:srgbClr val="000000"/>
                </a:solidFill>
              </a:rPr>
              <a:t>Seulement</a:t>
            </a:r>
            <a:r>
              <a:rPr lang="en-US" altLang="en-US" dirty="0">
                <a:solidFill>
                  <a:srgbClr val="000000"/>
                </a:solidFill>
              </a:rPr>
              <a:t> trois </a:t>
            </a:r>
            <a:r>
              <a:rPr lang="en-US" altLang="en-US" dirty="0" err="1">
                <a:solidFill>
                  <a:srgbClr val="000000"/>
                </a:solidFill>
              </a:rPr>
              <a:t>autres</a:t>
            </a:r>
            <a:r>
              <a:rPr lang="en-US" altLang="en-US" dirty="0">
                <a:solidFill>
                  <a:srgbClr val="000000"/>
                </a:solidFill>
              </a:rPr>
              <a:t> </a:t>
            </a:r>
            <a:r>
              <a:rPr lang="en-US" altLang="en-US" dirty="0" err="1">
                <a:solidFill>
                  <a:srgbClr val="000000"/>
                </a:solidFill>
              </a:rPr>
              <a:t>personnes</a:t>
            </a:r>
            <a:r>
              <a:rPr lang="en-US" altLang="en-US" dirty="0">
                <a:solidFill>
                  <a:srgbClr val="000000"/>
                </a:solidFill>
              </a:rPr>
              <a:t> </a:t>
            </a:r>
            <a:r>
              <a:rPr lang="en-US" altLang="en-US" dirty="0" err="1">
                <a:solidFill>
                  <a:srgbClr val="000000"/>
                </a:solidFill>
              </a:rPr>
              <a:t>ont</a:t>
            </a:r>
            <a:r>
              <a:rPr lang="en-US" altLang="en-US" dirty="0">
                <a:solidFill>
                  <a:srgbClr val="000000"/>
                </a:solidFill>
              </a:rPr>
              <a:t> la </a:t>
            </a:r>
            <a:r>
              <a:rPr lang="en-US" altLang="en-US" dirty="0" err="1">
                <a:solidFill>
                  <a:srgbClr val="000000"/>
                </a:solidFill>
              </a:rPr>
              <a:t>déficience</a:t>
            </a:r>
            <a:r>
              <a:rPr lang="en-US" altLang="en-US" dirty="0">
                <a:solidFill>
                  <a:srgbClr val="000000"/>
                </a:solidFill>
              </a:rPr>
              <a:t> X dans la petite </a:t>
            </a:r>
            <a:r>
              <a:rPr lang="en-US" altLang="en-US" dirty="0" err="1">
                <a:solidFill>
                  <a:srgbClr val="000000"/>
                </a:solidFill>
              </a:rPr>
              <a:t>ville</a:t>
            </a:r>
            <a:r>
              <a:rPr lang="en-US" altLang="en-US" dirty="0">
                <a:solidFill>
                  <a:srgbClr val="000000"/>
                </a:solidFill>
              </a:rPr>
              <a:t>.</a:t>
            </a:r>
          </a:p>
          <a:p>
            <a:pPr marL="0" lvl="4" eaLnBrk="1" hangingPunct="1">
              <a:buSzPct val="100000"/>
            </a:pPr>
            <a:r>
              <a:rPr lang="en-US" altLang="en-US" b="1" dirty="0">
                <a:solidFill>
                  <a:srgbClr val="000000"/>
                </a:solidFill>
              </a:rPr>
              <a:t>	</a:t>
            </a:r>
          </a:p>
          <a:p>
            <a:pPr marL="809625" lvl="4" indent="-361950" eaLnBrk="1" hangingPunct="1">
              <a:buFont typeface="Arial" panose="020B0604020202020204" pitchFamily="34" charset="0"/>
              <a:buAutoNum type="alphaLcParenR"/>
            </a:pPr>
            <a:r>
              <a:rPr lang="en-US" altLang="en-US" dirty="0">
                <a:solidFill>
                  <a:srgbClr val="000000"/>
                </a:solidFill>
              </a:rPr>
              <a:t>	Un homme </a:t>
            </a:r>
            <a:r>
              <a:rPr lang="en-US" altLang="en-US" dirty="0" err="1">
                <a:solidFill>
                  <a:srgbClr val="000000"/>
                </a:solidFill>
              </a:rPr>
              <a:t>adulte</a:t>
            </a:r>
            <a:r>
              <a:rPr lang="en-US" altLang="en-US" dirty="0">
                <a:solidFill>
                  <a:srgbClr val="000000"/>
                </a:solidFill>
              </a:rPr>
              <a:t> qui a </a:t>
            </a:r>
            <a:r>
              <a:rPr lang="en-US" altLang="en-US" dirty="0" err="1">
                <a:solidFill>
                  <a:srgbClr val="000000"/>
                </a:solidFill>
              </a:rPr>
              <a:t>une</a:t>
            </a:r>
            <a:r>
              <a:rPr lang="en-US" altLang="en-US" dirty="0">
                <a:solidFill>
                  <a:srgbClr val="000000"/>
                </a:solidFill>
              </a:rPr>
              <a:t> </a:t>
            </a:r>
            <a:r>
              <a:rPr lang="en-US" altLang="en-US" dirty="0" err="1">
                <a:solidFill>
                  <a:srgbClr val="000000"/>
                </a:solidFill>
              </a:rPr>
              <a:t>déficience</a:t>
            </a:r>
            <a:r>
              <a:rPr lang="en-US" altLang="en-US" dirty="0">
                <a:solidFill>
                  <a:srgbClr val="000000"/>
                </a:solidFill>
              </a:rPr>
              <a:t> X dans </a:t>
            </a:r>
            <a:r>
              <a:rPr lang="en-US" altLang="en-US" dirty="0" err="1">
                <a:solidFill>
                  <a:srgbClr val="000000"/>
                </a:solidFill>
              </a:rPr>
              <a:t>une</a:t>
            </a:r>
            <a:r>
              <a:rPr lang="en-US" altLang="en-US" dirty="0">
                <a:solidFill>
                  <a:srgbClr val="000000"/>
                </a:solidFill>
              </a:rPr>
              <a:t> petite </a:t>
            </a:r>
            <a:r>
              <a:rPr lang="en-US" altLang="en-US" dirty="0" err="1">
                <a:solidFill>
                  <a:srgbClr val="000000"/>
                </a:solidFill>
              </a:rPr>
              <a:t>ville</a:t>
            </a:r>
            <a:endParaRPr lang="en-US" altLang="en-US" dirty="0">
              <a:solidFill>
                <a:srgbClr val="000000"/>
              </a:solidFill>
            </a:endParaRPr>
          </a:p>
          <a:p>
            <a:pPr marL="809625" lvl="4" indent="-361950" eaLnBrk="1" hangingPunct="1">
              <a:buFont typeface="Arial" panose="020B0604020202020204" pitchFamily="34" charset="0"/>
              <a:buAutoNum type="alphaLcParenR"/>
            </a:pPr>
            <a:r>
              <a:rPr lang="en-US" altLang="en-US" dirty="0">
                <a:solidFill>
                  <a:srgbClr val="000000"/>
                </a:solidFill>
              </a:rPr>
              <a:t>	Une </a:t>
            </a:r>
            <a:r>
              <a:rPr lang="en-US" altLang="en-US" dirty="0" err="1">
                <a:solidFill>
                  <a:srgbClr val="000000"/>
                </a:solidFill>
              </a:rPr>
              <a:t>personne</a:t>
            </a:r>
            <a:r>
              <a:rPr lang="en-US" altLang="en-US" dirty="0">
                <a:solidFill>
                  <a:srgbClr val="000000"/>
                </a:solidFill>
              </a:rPr>
              <a:t> qui a </a:t>
            </a:r>
            <a:r>
              <a:rPr lang="en-US" altLang="en-US" dirty="0" err="1">
                <a:solidFill>
                  <a:srgbClr val="000000"/>
                </a:solidFill>
              </a:rPr>
              <a:t>une</a:t>
            </a:r>
            <a:r>
              <a:rPr lang="en-US" altLang="en-US" dirty="0">
                <a:solidFill>
                  <a:srgbClr val="000000"/>
                </a:solidFill>
              </a:rPr>
              <a:t> </a:t>
            </a:r>
            <a:r>
              <a:rPr lang="en-US" altLang="en-US" dirty="0" err="1">
                <a:solidFill>
                  <a:srgbClr val="000000"/>
                </a:solidFill>
              </a:rPr>
              <a:t>déficience</a:t>
            </a:r>
            <a:r>
              <a:rPr lang="en-US" altLang="en-US" dirty="0">
                <a:solidFill>
                  <a:srgbClr val="000000"/>
                </a:solidFill>
              </a:rPr>
              <a:t> X dans </a:t>
            </a:r>
            <a:r>
              <a:rPr lang="en-US" altLang="en-US" dirty="0" err="1">
                <a:solidFill>
                  <a:srgbClr val="000000"/>
                </a:solidFill>
              </a:rPr>
              <a:t>une</a:t>
            </a:r>
            <a:r>
              <a:rPr lang="en-US" altLang="en-US" dirty="0">
                <a:solidFill>
                  <a:srgbClr val="000000"/>
                </a:solidFill>
              </a:rPr>
              <a:t> petite </a:t>
            </a:r>
            <a:r>
              <a:rPr lang="en-US" altLang="en-US" dirty="0" err="1">
                <a:solidFill>
                  <a:srgbClr val="000000"/>
                </a:solidFill>
              </a:rPr>
              <a:t>ville</a:t>
            </a:r>
            <a:r>
              <a:rPr lang="en-US" altLang="en-US" dirty="0">
                <a:solidFill>
                  <a:srgbClr val="000000"/>
                </a:solidFill>
              </a:rPr>
              <a:t> </a:t>
            </a:r>
          </a:p>
          <a:p>
            <a:pPr marL="809625" lvl="4" indent="-361950" eaLnBrk="1" hangingPunct="1">
              <a:buFont typeface="Arial" panose="020B0604020202020204" pitchFamily="34" charset="0"/>
              <a:buAutoNum type="alphaLcParenR"/>
            </a:pPr>
            <a:r>
              <a:rPr lang="en-US" altLang="en-US" dirty="0">
                <a:solidFill>
                  <a:srgbClr val="000000"/>
                </a:solidFill>
              </a:rPr>
              <a:t>	Un homme </a:t>
            </a:r>
            <a:r>
              <a:rPr lang="en-US" altLang="en-US" dirty="0" err="1">
                <a:solidFill>
                  <a:srgbClr val="000000"/>
                </a:solidFill>
              </a:rPr>
              <a:t>adulte</a:t>
            </a:r>
            <a:r>
              <a:rPr lang="en-US" altLang="en-US" dirty="0">
                <a:solidFill>
                  <a:srgbClr val="000000"/>
                </a:solidFill>
              </a:rPr>
              <a:t> dans </a:t>
            </a:r>
            <a:r>
              <a:rPr lang="en-US" altLang="en-US" dirty="0" err="1">
                <a:solidFill>
                  <a:srgbClr val="000000"/>
                </a:solidFill>
              </a:rPr>
              <a:t>une</a:t>
            </a:r>
            <a:r>
              <a:rPr lang="en-US" altLang="en-US" dirty="0">
                <a:solidFill>
                  <a:srgbClr val="000000"/>
                </a:solidFill>
              </a:rPr>
              <a:t> petite </a:t>
            </a:r>
            <a:r>
              <a:rPr lang="en-US" altLang="en-US" dirty="0" err="1">
                <a:solidFill>
                  <a:srgbClr val="000000"/>
                </a:solidFill>
              </a:rPr>
              <a:t>ville</a:t>
            </a:r>
            <a:endParaRPr lang="en-US" altLang="en-US" dirty="0">
              <a:solidFill>
                <a:srgbClr val="000000"/>
              </a:solidFill>
            </a:endParaRPr>
          </a:p>
          <a:p>
            <a:pPr marL="0" lvl="4" eaLnBrk="1" hangingPunct="1">
              <a:buSzPct val="100000"/>
            </a:pPr>
            <a:r>
              <a:rPr lang="en-US" altLang="en-US" dirty="0">
                <a:solidFill>
                  <a:srgbClr val="000000"/>
                </a:solidFill>
              </a:rPr>
              <a:t>	</a:t>
            </a:r>
          </a:p>
          <a:p>
            <a:pPr eaLnBrk="1" hangingPunct="1">
              <a:buSzPct val="100000"/>
            </a:pPr>
            <a:endParaRPr lang="en-US" altLang="en-US" dirty="0">
              <a:solidFill>
                <a:srgbClr val="000000"/>
              </a:solidFill>
            </a:endParaRPr>
          </a:p>
          <a:p>
            <a:pPr lvl="3" eaLnBrk="1" hangingPunct="1">
              <a:buFont typeface="Arial" panose="020B0604020202020204" pitchFamily="34" charset="0"/>
              <a:buAutoNum type="arabicPeriod" startAt="2"/>
            </a:pPr>
            <a:r>
              <a:rPr lang="en-US" altLang="en-US" dirty="0">
                <a:solidFill>
                  <a:srgbClr val="000000"/>
                </a:solidFill>
              </a:rPr>
              <a:t>Carole, </a:t>
            </a:r>
            <a:r>
              <a:rPr lang="en-US" altLang="en-US" dirty="0" err="1">
                <a:solidFill>
                  <a:srgbClr val="000000"/>
                </a:solidFill>
              </a:rPr>
              <a:t>une</a:t>
            </a:r>
            <a:r>
              <a:rPr lang="en-US" altLang="en-US" dirty="0">
                <a:solidFill>
                  <a:srgbClr val="000000"/>
                </a:solidFill>
              </a:rPr>
              <a:t> femme, </a:t>
            </a:r>
            <a:r>
              <a:rPr lang="en-US" altLang="en-US" dirty="0" err="1">
                <a:solidFill>
                  <a:srgbClr val="000000"/>
                </a:solidFill>
              </a:rPr>
              <a:t>s’identifie</a:t>
            </a:r>
            <a:r>
              <a:rPr lang="en-US" altLang="en-US" dirty="0">
                <a:solidFill>
                  <a:srgbClr val="000000"/>
                </a:solidFill>
              </a:rPr>
              <a:t> </a:t>
            </a:r>
            <a:r>
              <a:rPr lang="en-US" altLang="en-US" dirty="0" err="1">
                <a:solidFill>
                  <a:srgbClr val="000000"/>
                </a:solidFill>
              </a:rPr>
              <a:t>comme</a:t>
            </a:r>
            <a:r>
              <a:rPr lang="en-US" altLang="en-US" dirty="0">
                <a:solidFill>
                  <a:srgbClr val="000000"/>
                </a:solidFill>
              </a:rPr>
              <a:t> </a:t>
            </a:r>
            <a:r>
              <a:rPr lang="en-US" altLang="en-US" dirty="0" err="1">
                <a:solidFill>
                  <a:srgbClr val="000000"/>
                </a:solidFill>
              </a:rPr>
              <a:t>une</a:t>
            </a:r>
            <a:r>
              <a:rPr lang="en-US" altLang="en-US" dirty="0">
                <a:solidFill>
                  <a:srgbClr val="000000"/>
                </a:solidFill>
              </a:rPr>
              <a:t> noire et </a:t>
            </a:r>
            <a:r>
              <a:rPr lang="en-US" altLang="en-US" dirty="0" err="1">
                <a:solidFill>
                  <a:srgbClr val="000000"/>
                </a:solidFill>
              </a:rPr>
              <a:t>habite</a:t>
            </a:r>
            <a:r>
              <a:rPr lang="en-US" altLang="en-US" dirty="0">
                <a:solidFill>
                  <a:srgbClr val="000000"/>
                </a:solidFill>
              </a:rPr>
              <a:t> au foyer de </a:t>
            </a:r>
            <a:r>
              <a:rPr lang="en-US" altLang="en-US" dirty="0" err="1">
                <a:solidFill>
                  <a:srgbClr val="000000"/>
                </a:solidFill>
              </a:rPr>
              <a:t>groupe</a:t>
            </a:r>
            <a:r>
              <a:rPr lang="en-US" altLang="en-US" dirty="0">
                <a:solidFill>
                  <a:srgbClr val="000000"/>
                </a:solidFill>
              </a:rPr>
              <a:t> ABC à Toronto. Elle </a:t>
            </a:r>
            <a:r>
              <a:rPr lang="en-US" altLang="en-US" dirty="0" err="1">
                <a:solidFill>
                  <a:srgbClr val="000000"/>
                </a:solidFill>
              </a:rPr>
              <a:t>est</a:t>
            </a:r>
            <a:r>
              <a:rPr lang="en-US" altLang="en-US" dirty="0">
                <a:solidFill>
                  <a:srgbClr val="000000"/>
                </a:solidFill>
              </a:rPr>
              <a:t> la </a:t>
            </a:r>
            <a:r>
              <a:rPr lang="en-US" altLang="en-US" dirty="0" err="1">
                <a:solidFill>
                  <a:srgbClr val="000000"/>
                </a:solidFill>
              </a:rPr>
              <a:t>seule</a:t>
            </a:r>
            <a:r>
              <a:rPr lang="en-US" altLang="en-US" dirty="0">
                <a:solidFill>
                  <a:srgbClr val="000000"/>
                </a:solidFill>
              </a:rPr>
              <a:t> femme dans le foyer. </a:t>
            </a:r>
          </a:p>
          <a:p>
            <a:pPr marL="0" lvl="4" eaLnBrk="1" hangingPunct="1">
              <a:buSzPct val="100000"/>
            </a:pPr>
            <a:r>
              <a:rPr lang="en-US" altLang="en-US" dirty="0">
                <a:solidFill>
                  <a:srgbClr val="000000"/>
                </a:solidFill>
              </a:rPr>
              <a:t>	</a:t>
            </a:r>
            <a:r>
              <a:rPr lang="en-US" altLang="en-US" b="1" dirty="0">
                <a:solidFill>
                  <a:srgbClr val="000000"/>
                </a:solidFill>
              </a:rPr>
              <a:t> </a:t>
            </a:r>
          </a:p>
          <a:p>
            <a:pPr marL="895350" lvl="4" indent="-447675" eaLnBrk="1" hangingPunct="1">
              <a:buFont typeface="Arial" panose="020B0604020202020204" pitchFamily="34" charset="0"/>
              <a:buAutoNum type="alphaLcParenR"/>
            </a:pPr>
            <a:r>
              <a:rPr lang="en-US" altLang="en-US" dirty="0">
                <a:solidFill>
                  <a:srgbClr val="000000"/>
                </a:solidFill>
              </a:rPr>
              <a:t>Une femme </a:t>
            </a:r>
            <a:r>
              <a:rPr lang="en-US" altLang="en-US" dirty="0" err="1">
                <a:solidFill>
                  <a:srgbClr val="000000"/>
                </a:solidFill>
              </a:rPr>
              <a:t>adulte</a:t>
            </a:r>
            <a:r>
              <a:rPr lang="en-US" altLang="en-US" dirty="0">
                <a:solidFill>
                  <a:srgbClr val="000000"/>
                </a:solidFill>
              </a:rPr>
              <a:t> dans le foyer de </a:t>
            </a:r>
            <a:r>
              <a:rPr lang="en-US" altLang="en-US" dirty="0" err="1">
                <a:solidFill>
                  <a:srgbClr val="000000"/>
                </a:solidFill>
              </a:rPr>
              <a:t>groupe</a:t>
            </a:r>
            <a:r>
              <a:rPr lang="en-US" altLang="en-US" dirty="0">
                <a:solidFill>
                  <a:srgbClr val="000000"/>
                </a:solidFill>
              </a:rPr>
              <a:t> ABC</a:t>
            </a:r>
          </a:p>
          <a:p>
            <a:pPr marL="895350" lvl="4" indent="-447675" eaLnBrk="1" hangingPunct="1">
              <a:buFont typeface="Arial" panose="020B0604020202020204" pitchFamily="34" charset="0"/>
              <a:buAutoNum type="alphaLcParenR"/>
            </a:pPr>
            <a:r>
              <a:rPr lang="en-US" altLang="en-US" dirty="0">
                <a:solidFill>
                  <a:srgbClr val="000000"/>
                </a:solidFill>
              </a:rPr>
              <a:t>Carole, de Toronto, femme noire</a:t>
            </a:r>
          </a:p>
          <a:p>
            <a:pPr marL="895350" lvl="4" indent="-447675" eaLnBrk="1" hangingPunct="1">
              <a:buFont typeface="Arial" panose="020B0604020202020204" pitchFamily="34" charset="0"/>
              <a:buAutoNum type="alphaLcParenR"/>
            </a:pPr>
            <a:r>
              <a:rPr lang="en-US" altLang="en-US" dirty="0">
                <a:solidFill>
                  <a:srgbClr val="000000"/>
                </a:solidFill>
              </a:rPr>
              <a:t>Une femme </a:t>
            </a:r>
            <a:r>
              <a:rPr lang="en-US" altLang="en-US" dirty="0" err="1">
                <a:solidFill>
                  <a:srgbClr val="000000"/>
                </a:solidFill>
              </a:rPr>
              <a:t>adulte</a:t>
            </a:r>
            <a:r>
              <a:rPr lang="en-US" altLang="en-US" dirty="0">
                <a:solidFill>
                  <a:srgbClr val="000000"/>
                </a:solidFill>
              </a:rPr>
              <a:t> dans le foyer de </a:t>
            </a:r>
            <a:r>
              <a:rPr lang="en-US" altLang="en-US" dirty="0" err="1">
                <a:solidFill>
                  <a:srgbClr val="000000"/>
                </a:solidFill>
              </a:rPr>
              <a:t>groupe</a:t>
            </a:r>
            <a:r>
              <a:rPr lang="en-US" altLang="en-US" dirty="0">
                <a:solidFill>
                  <a:srgbClr val="000000"/>
                </a:solidFill>
              </a:rPr>
              <a:t> à Toronto</a:t>
            </a:r>
          </a:p>
          <a:p>
            <a:pPr marL="0" lvl="4" eaLnBrk="1" hangingPunct="1">
              <a:buSzPct val="100000"/>
            </a:pPr>
            <a:r>
              <a:rPr lang="en-US" altLang="en-US" dirty="0">
                <a:solidFill>
                  <a:srgbClr val="000000"/>
                </a:solidFill>
              </a:rPr>
              <a:t>	</a:t>
            </a:r>
          </a:p>
        </p:txBody>
      </p:sp>
      <p:sp>
        <p:nvSpPr>
          <p:cNvPr id="25605" name="Slide Number Placeholder 5">
            <a:extLst>
              <a:ext uri="{FF2B5EF4-FFF2-40B4-BE49-F238E27FC236}">
                <a16:creationId xmlns:a16="http://schemas.microsoft.com/office/drawing/2014/main" id="{42C2D5EE-76DE-4826-B5A6-3278425FDEFC}"/>
              </a:ext>
            </a:extLst>
          </p:cNvPr>
          <p:cNvSpPr>
            <a:spLocks noGrp="1" noChangeArrowheads="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9D9FE73C-FDCD-4E0B-913A-B5D49FC2ECC7}" type="slidenum">
              <a:rPr lang="en-US" altLang="en-US" sz="1200">
                <a:solidFill>
                  <a:srgbClr val="000000"/>
                </a:solidFill>
              </a:rPr>
              <a:pPr>
                <a:lnSpc>
                  <a:spcPct val="100000"/>
                </a:lnSpc>
                <a:spcBef>
                  <a:spcPct val="0"/>
                </a:spcBef>
                <a:buFontTx/>
                <a:buNone/>
              </a:pPr>
              <a:t>12</a:t>
            </a:fld>
            <a:endParaRPr lang="en-US" altLang="en-US" sz="120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C27B9CBA-6943-48D4-9CFB-F1A33E73C982}"/>
              </a:ext>
            </a:extLst>
          </p:cNvPr>
          <p:cNvSpPr>
            <a:spLocks noGrp="1" noChangeArrowheads="1"/>
          </p:cNvSpPr>
          <p:nvPr>
            <p:ph type="title"/>
            <p:custDataLst>
              <p:tags r:id="rId1"/>
            </p:custDataLst>
          </p:nvPr>
        </p:nvSpPr>
        <p:spPr>
          <a:xfrm>
            <a:off x="223838" y="88900"/>
            <a:ext cx="10515600" cy="1074738"/>
          </a:xfrm>
        </p:spPr>
        <p:txBody>
          <a:bodyPr/>
          <a:lstStyle/>
          <a:p>
            <a:pPr eaLnBrk="1" hangingPunct="1"/>
            <a:r>
              <a:rPr lang="en-US" altLang="en-US" sz="3600" b="1">
                <a:solidFill>
                  <a:srgbClr val="254061"/>
                </a:solidFill>
              </a:rPr>
              <a:t>Mettez votre compréhension à l’épreuve! </a:t>
            </a:r>
            <a:br>
              <a:rPr lang="en-US" altLang="en-US" sz="3600" b="1">
                <a:solidFill>
                  <a:srgbClr val="254061"/>
                </a:solidFill>
              </a:rPr>
            </a:br>
            <a:r>
              <a:rPr lang="en-US" altLang="en-US" sz="2400" b="1">
                <a:solidFill>
                  <a:srgbClr val="254061"/>
                </a:solidFill>
              </a:rPr>
              <a:t>(Scénarios sur les renseignements personnels : RÉPONSES)</a:t>
            </a:r>
          </a:p>
        </p:txBody>
      </p:sp>
      <p:sp>
        <p:nvSpPr>
          <p:cNvPr id="27651" name="TextBox 2">
            <a:extLst>
              <a:ext uri="{FF2B5EF4-FFF2-40B4-BE49-F238E27FC236}">
                <a16:creationId xmlns:a16="http://schemas.microsoft.com/office/drawing/2014/main" id="{B2AE9CEC-BC15-48DA-A030-D5818D162AD7}"/>
              </a:ext>
            </a:extLst>
          </p:cNvPr>
          <p:cNvSpPr txBox="1">
            <a:spLocks noChangeArrowheads="1"/>
          </p:cNvSpPr>
          <p:nvPr>
            <p:custDataLst>
              <p:tags r:id="rId2"/>
            </p:custDataLst>
          </p:nvPr>
        </p:nvSpPr>
        <p:spPr bwMode="auto">
          <a:xfrm>
            <a:off x="223838" y="1406525"/>
            <a:ext cx="114998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800" b="1">
                <a:solidFill>
                  <a:srgbClr val="31859C"/>
                </a:solidFill>
              </a:rPr>
              <a:t>Lisez les scénarios suivants. Selon ce contexte, choisissez l'option qui serait LA MOINS considérée comme étant un renseignement personnel. </a:t>
            </a:r>
          </a:p>
        </p:txBody>
      </p:sp>
      <p:sp>
        <p:nvSpPr>
          <p:cNvPr id="27652" name="TextBox 4">
            <a:extLst>
              <a:ext uri="{FF2B5EF4-FFF2-40B4-BE49-F238E27FC236}">
                <a16:creationId xmlns:a16="http://schemas.microsoft.com/office/drawing/2014/main" id="{3A7191CD-7194-47C5-B7E3-D6B16EEAAA3D}"/>
              </a:ext>
            </a:extLst>
          </p:cNvPr>
          <p:cNvSpPr txBox="1">
            <a:spLocks noChangeArrowheads="1"/>
          </p:cNvSpPr>
          <p:nvPr>
            <p:custDataLst>
              <p:tags r:id="rId3"/>
            </p:custDataLst>
          </p:nvPr>
        </p:nvSpPr>
        <p:spPr bwMode="auto">
          <a:xfrm>
            <a:off x="238125" y="2295525"/>
            <a:ext cx="11841163"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342900" indent="-342900">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defTabSz="457200" eaLnBrk="0" fontAlgn="base" hangingPunct="0">
              <a:spcBef>
                <a:spcPct val="0"/>
              </a:spcBef>
              <a:spcAft>
                <a:spcPct val="0"/>
              </a:spcAft>
              <a:defRPr>
                <a:solidFill>
                  <a:schemeClr val="tx1"/>
                </a:solidFill>
                <a:latin typeface="Arial" panose="020B0604020202020204" pitchFamily="34" charset="0"/>
              </a:defRPr>
            </a:lvl6pPr>
            <a:lvl7pPr marL="914400" defTabSz="457200" eaLnBrk="0" fontAlgn="base" hangingPunct="0">
              <a:spcBef>
                <a:spcPct val="0"/>
              </a:spcBef>
              <a:spcAft>
                <a:spcPct val="0"/>
              </a:spcAft>
              <a:defRPr>
                <a:solidFill>
                  <a:schemeClr val="tx1"/>
                </a:solidFill>
                <a:latin typeface="Arial" panose="020B0604020202020204" pitchFamily="34" charset="0"/>
              </a:defRPr>
            </a:lvl7pPr>
            <a:lvl8pPr marL="1371600" defTabSz="457200" eaLnBrk="0" fontAlgn="base" hangingPunct="0">
              <a:spcBef>
                <a:spcPct val="0"/>
              </a:spcBef>
              <a:spcAft>
                <a:spcPct val="0"/>
              </a:spcAft>
              <a:defRPr>
                <a:solidFill>
                  <a:schemeClr val="tx1"/>
                </a:solidFill>
                <a:latin typeface="Arial" panose="020B0604020202020204" pitchFamily="34" charset="0"/>
              </a:defRPr>
            </a:lvl8pPr>
            <a:lvl9pPr marL="1828800" defTabSz="457200" eaLnBrk="0" fontAlgn="base" hangingPunct="0">
              <a:spcBef>
                <a:spcPct val="0"/>
              </a:spcBef>
              <a:spcAft>
                <a:spcPct val="0"/>
              </a:spcAft>
              <a:defRPr>
                <a:solidFill>
                  <a:schemeClr val="tx1"/>
                </a:solidFill>
                <a:latin typeface="Arial" panose="020B0604020202020204" pitchFamily="34" charset="0"/>
              </a:defRPr>
            </a:lvl9pPr>
          </a:lstStyle>
          <a:p>
            <a:pPr lvl="3" eaLnBrk="1" hangingPunct="1">
              <a:buFont typeface="Arial" panose="020B0604020202020204" pitchFamily="34" charset="0"/>
              <a:buAutoNum type="arabicPeriod"/>
            </a:pPr>
            <a:r>
              <a:rPr lang="en-US" altLang="en-US" dirty="0">
                <a:solidFill>
                  <a:srgbClr val="000000"/>
                </a:solidFill>
              </a:rPr>
              <a:t>Zack, un homme, a </a:t>
            </a:r>
            <a:r>
              <a:rPr lang="en-US" altLang="en-US" dirty="0" err="1">
                <a:solidFill>
                  <a:srgbClr val="000000"/>
                </a:solidFill>
              </a:rPr>
              <a:t>une</a:t>
            </a:r>
            <a:r>
              <a:rPr lang="en-US" altLang="en-US" dirty="0">
                <a:solidFill>
                  <a:srgbClr val="000000"/>
                </a:solidFill>
              </a:rPr>
              <a:t> </a:t>
            </a:r>
            <a:r>
              <a:rPr lang="en-US" altLang="en-US" dirty="0" err="1">
                <a:solidFill>
                  <a:srgbClr val="000000"/>
                </a:solidFill>
              </a:rPr>
              <a:t>déficience</a:t>
            </a:r>
            <a:r>
              <a:rPr lang="en-US" altLang="en-US" dirty="0">
                <a:solidFill>
                  <a:srgbClr val="000000"/>
                </a:solidFill>
              </a:rPr>
              <a:t> X rare et </a:t>
            </a:r>
            <a:r>
              <a:rPr lang="en-US" altLang="en-US" dirty="0" err="1">
                <a:solidFill>
                  <a:srgbClr val="000000"/>
                </a:solidFill>
              </a:rPr>
              <a:t>habite</a:t>
            </a:r>
            <a:r>
              <a:rPr lang="en-US" altLang="en-US" dirty="0">
                <a:solidFill>
                  <a:srgbClr val="000000"/>
                </a:solidFill>
              </a:rPr>
              <a:t> dans un </a:t>
            </a:r>
            <a:r>
              <a:rPr lang="en-US" altLang="en-US" dirty="0" err="1">
                <a:solidFill>
                  <a:srgbClr val="000000"/>
                </a:solidFill>
              </a:rPr>
              <a:t>établissement</a:t>
            </a:r>
            <a:r>
              <a:rPr lang="en-US" altLang="en-US" dirty="0">
                <a:solidFill>
                  <a:srgbClr val="000000"/>
                </a:solidFill>
              </a:rPr>
              <a:t> de </a:t>
            </a:r>
            <a:r>
              <a:rPr lang="en-US" altLang="en-US" dirty="0" err="1">
                <a:solidFill>
                  <a:srgbClr val="000000"/>
                </a:solidFill>
              </a:rPr>
              <a:t>soins</a:t>
            </a:r>
            <a:r>
              <a:rPr lang="en-US" altLang="en-US" dirty="0">
                <a:solidFill>
                  <a:srgbClr val="000000"/>
                </a:solidFill>
              </a:rPr>
              <a:t> dans </a:t>
            </a:r>
            <a:r>
              <a:rPr lang="en-US" altLang="en-US" dirty="0" err="1">
                <a:solidFill>
                  <a:srgbClr val="000000"/>
                </a:solidFill>
              </a:rPr>
              <a:t>une</a:t>
            </a:r>
            <a:r>
              <a:rPr lang="en-US" altLang="en-US" dirty="0">
                <a:solidFill>
                  <a:srgbClr val="000000"/>
                </a:solidFill>
              </a:rPr>
              <a:t> petite </a:t>
            </a:r>
            <a:r>
              <a:rPr lang="en-US" altLang="en-US" dirty="0" err="1">
                <a:solidFill>
                  <a:srgbClr val="000000"/>
                </a:solidFill>
              </a:rPr>
              <a:t>ville</a:t>
            </a:r>
            <a:r>
              <a:rPr lang="en-US" altLang="en-US" dirty="0">
                <a:solidFill>
                  <a:srgbClr val="000000"/>
                </a:solidFill>
              </a:rPr>
              <a:t>. </a:t>
            </a:r>
            <a:r>
              <a:rPr lang="en-US" altLang="en-US" dirty="0" err="1">
                <a:solidFill>
                  <a:srgbClr val="000000"/>
                </a:solidFill>
              </a:rPr>
              <a:t>Seulement</a:t>
            </a:r>
            <a:r>
              <a:rPr lang="en-US" altLang="en-US" dirty="0">
                <a:solidFill>
                  <a:srgbClr val="000000"/>
                </a:solidFill>
              </a:rPr>
              <a:t> trois </a:t>
            </a:r>
            <a:r>
              <a:rPr lang="en-US" altLang="en-US" dirty="0" err="1">
                <a:solidFill>
                  <a:srgbClr val="000000"/>
                </a:solidFill>
              </a:rPr>
              <a:t>autres</a:t>
            </a:r>
            <a:r>
              <a:rPr lang="en-US" altLang="en-US" dirty="0">
                <a:solidFill>
                  <a:srgbClr val="000000"/>
                </a:solidFill>
              </a:rPr>
              <a:t> </a:t>
            </a:r>
            <a:r>
              <a:rPr lang="en-US" altLang="en-US" dirty="0" err="1">
                <a:solidFill>
                  <a:srgbClr val="000000"/>
                </a:solidFill>
              </a:rPr>
              <a:t>personnes</a:t>
            </a:r>
            <a:r>
              <a:rPr lang="en-US" altLang="en-US" dirty="0">
                <a:solidFill>
                  <a:srgbClr val="000000"/>
                </a:solidFill>
              </a:rPr>
              <a:t> </a:t>
            </a:r>
            <a:r>
              <a:rPr lang="en-US" altLang="en-US" dirty="0" err="1">
                <a:solidFill>
                  <a:srgbClr val="000000"/>
                </a:solidFill>
              </a:rPr>
              <a:t>ont</a:t>
            </a:r>
            <a:r>
              <a:rPr lang="en-US" altLang="en-US" dirty="0">
                <a:solidFill>
                  <a:srgbClr val="000000"/>
                </a:solidFill>
              </a:rPr>
              <a:t> la </a:t>
            </a:r>
            <a:r>
              <a:rPr lang="en-US" altLang="en-US" dirty="0" err="1">
                <a:solidFill>
                  <a:srgbClr val="000000"/>
                </a:solidFill>
              </a:rPr>
              <a:t>déficience</a:t>
            </a:r>
            <a:r>
              <a:rPr lang="en-US" altLang="en-US" dirty="0">
                <a:solidFill>
                  <a:srgbClr val="000000"/>
                </a:solidFill>
              </a:rPr>
              <a:t> X dans la petite </a:t>
            </a:r>
            <a:r>
              <a:rPr lang="en-US" altLang="en-US" dirty="0" err="1">
                <a:solidFill>
                  <a:srgbClr val="000000"/>
                </a:solidFill>
              </a:rPr>
              <a:t>ville</a:t>
            </a:r>
            <a:r>
              <a:rPr lang="en-US" altLang="en-US" dirty="0">
                <a:solidFill>
                  <a:srgbClr val="000000"/>
                </a:solidFill>
              </a:rPr>
              <a:t>.</a:t>
            </a:r>
          </a:p>
          <a:p>
            <a:pPr marL="0" lvl="4" eaLnBrk="1" hangingPunct="1">
              <a:buSzPct val="100000"/>
            </a:pPr>
            <a:r>
              <a:rPr lang="en-US" altLang="en-US" b="1" dirty="0">
                <a:solidFill>
                  <a:srgbClr val="000000"/>
                </a:solidFill>
              </a:rPr>
              <a:t>	</a:t>
            </a:r>
          </a:p>
          <a:p>
            <a:pPr marL="895350" lvl="4" indent="-447675" eaLnBrk="1" hangingPunct="1">
              <a:buFont typeface="Arial" panose="020B0604020202020204" pitchFamily="34" charset="0"/>
              <a:buAutoNum type="alphaLcParenR"/>
            </a:pPr>
            <a:r>
              <a:rPr lang="en-US" altLang="en-US" dirty="0">
                <a:solidFill>
                  <a:srgbClr val="000000"/>
                </a:solidFill>
              </a:rPr>
              <a:t>	Un homme </a:t>
            </a:r>
            <a:r>
              <a:rPr lang="en-US" altLang="en-US" dirty="0" err="1">
                <a:solidFill>
                  <a:srgbClr val="000000"/>
                </a:solidFill>
              </a:rPr>
              <a:t>adulte</a:t>
            </a:r>
            <a:r>
              <a:rPr lang="en-US" altLang="en-US" dirty="0">
                <a:solidFill>
                  <a:srgbClr val="000000"/>
                </a:solidFill>
              </a:rPr>
              <a:t> qui a </a:t>
            </a:r>
            <a:r>
              <a:rPr lang="en-US" altLang="en-US" dirty="0" err="1">
                <a:solidFill>
                  <a:srgbClr val="000000"/>
                </a:solidFill>
              </a:rPr>
              <a:t>une</a:t>
            </a:r>
            <a:r>
              <a:rPr lang="en-US" altLang="en-US" dirty="0">
                <a:solidFill>
                  <a:srgbClr val="000000"/>
                </a:solidFill>
              </a:rPr>
              <a:t> </a:t>
            </a:r>
            <a:r>
              <a:rPr lang="en-US" altLang="en-US" dirty="0" err="1">
                <a:solidFill>
                  <a:srgbClr val="000000"/>
                </a:solidFill>
              </a:rPr>
              <a:t>déficience</a:t>
            </a:r>
            <a:r>
              <a:rPr lang="en-US" altLang="en-US" dirty="0">
                <a:solidFill>
                  <a:srgbClr val="000000"/>
                </a:solidFill>
              </a:rPr>
              <a:t> X dans </a:t>
            </a:r>
            <a:r>
              <a:rPr lang="en-US" altLang="en-US" dirty="0" err="1">
                <a:solidFill>
                  <a:srgbClr val="000000"/>
                </a:solidFill>
              </a:rPr>
              <a:t>une</a:t>
            </a:r>
            <a:r>
              <a:rPr lang="en-US" altLang="en-US" dirty="0">
                <a:solidFill>
                  <a:srgbClr val="000000"/>
                </a:solidFill>
              </a:rPr>
              <a:t> petite </a:t>
            </a:r>
            <a:r>
              <a:rPr lang="en-US" altLang="en-US" dirty="0" err="1">
                <a:solidFill>
                  <a:srgbClr val="000000"/>
                </a:solidFill>
              </a:rPr>
              <a:t>ville</a:t>
            </a:r>
            <a:endParaRPr lang="en-US" altLang="en-US" dirty="0">
              <a:solidFill>
                <a:srgbClr val="000000"/>
              </a:solidFill>
            </a:endParaRPr>
          </a:p>
          <a:p>
            <a:pPr marL="895350" lvl="4" indent="-447675" eaLnBrk="1" hangingPunct="1">
              <a:buFont typeface="Arial" panose="020B0604020202020204" pitchFamily="34" charset="0"/>
              <a:buAutoNum type="alphaLcParenR"/>
            </a:pPr>
            <a:r>
              <a:rPr lang="en-US" altLang="en-US" dirty="0">
                <a:solidFill>
                  <a:srgbClr val="000000"/>
                </a:solidFill>
              </a:rPr>
              <a:t>	Une </a:t>
            </a:r>
            <a:r>
              <a:rPr lang="en-US" altLang="en-US" dirty="0" err="1">
                <a:solidFill>
                  <a:srgbClr val="000000"/>
                </a:solidFill>
              </a:rPr>
              <a:t>personne</a:t>
            </a:r>
            <a:r>
              <a:rPr lang="en-US" altLang="en-US" dirty="0">
                <a:solidFill>
                  <a:srgbClr val="000000"/>
                </a:solidFill>
              </a:rPr>
              <a:t> qui a </a:t>
            </a:r>
            <a:r>
              <a:rPr lang="en-US" altLang="en-US" dirty="0" err="1">
                <a:solidFill>
                  <a:srgbClr val="000000"/>
                </a:solidFill>
              </a:rPr>
              <a:t>une</a:t>
            </a:r>
            <a:r>
              <a:rPr lang="en-US" altLang="en-US" dirty="0">
                <a:solidFill>
                  <a:srgbClr val="000000"/>
                </a:solidFill>
              </a:rPr>
              <a:t> </a:t>
            </a:r>
            <a:r>
              <a:rPr lang="en-US" altLang="en-US" dirty="0" err="1">
                <a:solidFill>
                  <a:srgbClr val="000000"/>
                </a:solidFill>
              </a:rPr>
              <a:t>déficience</a:t>
            </a:r>
            <a:r>
              <a:rPr lang="en-US" altLang="en-US" dirty="0">
                <a:solidFill>
                  <a:srgbClr val="000000"/>
                </a:solidFill>
              </a:rPr>
              <a:t> X dans </a:t>
            </a:r>
            <a:r>
              <a:rPr lang="en-US" altLang="en-US" dirty="0" err="1">
                <a:solidFill>
                  <a:srgbClr val="000000"/>
                </a:solidFill>
              </a:rPr>
              <a:t>une</a:t>
            </a:r>
            <a:r>
              <a:rPr lang="en-US" altLang="en-US" dirty="0">
                <a:solidFill>
                  <a:srgbClr val="000000"/>
                </a:solidFill>
              </a:rPr>
              <a:t> petite </a:t>
            </a:r>
            <a:r>
              <a:rPr lang="en-US" altLang="en-US" dirty="0" err="1">
                <a:solidFill>
                  <a:srgbClr val="000000"/>
                </a:solidFill>
              </a:rPr>
              <a:t>ville</a:t>
            </a:r>
            <a:r>
              <a:rPr lang="en-US" altLang="en-US" dirty="0">
                <a:solidFill>
                  <a:srgbClr val="000000"/>
                </a:solidFill>
              </a:rPr>
              <a:t> </a:t>
            </a:r>
          </a:p>
          <a:p>
            <a:pPr marL="895350" lvl="4" indent="-447675" eaLnBrk="1" hangingPunct="1">
              <a:buFont typeface="Arial" panose="020B0604020202020204" pitchFamily="34" charset="0"/>
              <a:buAutoNum type="alphaLcParenR"/>
            </a:pPr>
            <a:r>
              <a:rPr lang="en-US" altLang="en-US" dirty="0">
                <a:solidFill>
                  <a:srgbClr val="000000"/>
                </a:solidFill>
              </a:rPr>
              <a:t>	</a:t>
            </a:r>
            <a:r>
              <a:rPr lang="en-US" altLang="en-US" b="1" dirty="0">
                <a:solidFill>
                  <a:srgbClr val="000000"/>
                </a:solidFill>
              </a:rPr>
              <a:t>Un homme </a:t>
            </a:r>
            <a:r>
              <a:rPr lang="en-US" altLang="en-US" b="1" dirty="0" err="1">
                <a:solidFill>
                  <a:srgbClr val="000000"/>
                </a:solidFill>
              </a:rPr>
              <a:t>adulte</a:t>
            </a:r>
            <a:r>
              <a:rPr lang="en-US" altLang="en-US" b="1" dirty="0">
                <a:solidFill>
                  <a:srgbClr val="000000"/>
                </a:solidFill>
              </a:rPr>
              <a:t> dans </a:t>
            </a:r>
            <a:r>
              <a:rPr lang="en-US" altLang="en-US" b="1" dirty="0" err="1">
                <a:solidFill>
                  <a:srgbClr val="000000"/>
                </a:solidFill>
              </a:rPr>
              <a:t>une</a:t>
            </a:r>
            <a:r>
              <a:rPr lang="en-US" altLang="en-US" b="1" dirty="0">
                <a:solidFill>
                  <a:srgbClr val="000000"/>
                </a:solidFill>
              </a:rPr>
              <a:t> petite </a:t>
            </a:r>
            <a:r>
              <a:rPr lang="en-US" altLang="en-US" b="1" dirty="0" err="1">
                <a:solidFill>
                  <a:srgbClr val="000000"/>
                </a:solidFill>
              </a:rPr>
              <a:t>ville</a:t>
            </a:r>
            <a:endParaRPr lang="en-US" altLang="en-US" b="1" dirty="0">
              <a:solidFill>
                <a:srgbClr val="000000"/>
              </a:solidFill>
            </a:endParaRPr>
          </a:p>
          <a:p>
            <a:pPr marL="0" lvl="4" eaLnBrk="1" hangingPunct="1">
              <a:buSzPct val="100000"/>
            </a:pPr>
            <a:r>
              <a:rPr lang="en-US" altLang="en-US" dirty="0">
                <a:solidFill>
                  <a:srgbClr val="000000"/>
                </a:solidFill>
              </a:rPr>
              <a:t>	</a:t>
            </a:r>
          </a:p>
          <a:p>
            <a:pPr eaLnBrk="1" hangingPunct="1">
              <a:buSzPct val="100000"/>
            </a:pPr>
            <a:endParaRPr lang="en-US" altLang="en-US" dirty="0">
              <a:solidFill>
                <a:srgbClr val="000000"/>
              </a:solidFill>
            </a:endParaRPr>
          </a:p>
          <a:p>
            <a:pPr lvl="3" eaLnBrk="1" hangingPunct="1">
              <a:buFont typeface="Arial" panose="020B0604020202020204" pitchFamily="34" charset="0"/>
              <a:buAutoNum type="arabicPeriod" startAt="2"/>
            </a:pPr>
            <a:r>
              <a:rPr lang="en-US" altLang="en-US" dirty="0">
                <a:solidFill>
                  <a:srgbClr val="000000"/>
                </a:solidFill>
              </a:rPr>
              <a:t>Carole, </a:t>
            </a:r>
            <a:r>
              <a:rPr lang="en-US" altLang="en-US" dirty="0" err="1">
                <a:solidFill>
                  <a:srgbClr val="000000"/>
                </a:solidFill>
              </a:rPr>
              <a:t>une</a:t>
            </a:r>
            <a:r>
              <a:rPr lang="en-US" altLang="en-US" dirty="0">
                <a:solidFill>
                  <a:srgbClr val="000000"/>
                </a:solidFill>
              </a:rPr>
              <a:t> femme, </a:t>
            </a:r>
            <a:r>
              <a:rPr lang="en-US" altLang="en-US" dirty="0" err="1">
                <a:solidFill>
                  <a:srgbClr val="000000"/>
                </a:solidFill>
              </a:rPr>
              <a:t>s’identifie</a:t>
            </a:r>
            <a:r>
              <a:rPr lang="en-US" altLang="en-US" dirty="0">
                <a:solidFill>
                  <a:srgbClr val="000000"/>
                </a:solidFill>
              </a:rPr>
              <a:t> </a:t>
            </a:r>
            <a:r>
              <a:rPr lang="en-US" altLang="en-US" dirty="0" err="1">
                <a:solidFill>
                  <a:srgbClr val="000000"/>
                </a:solidFill>
              </a:rPr>
              <a:t>comme</a:t>
            </a:r>
            <a:r>
              <a:rPr lang="en-US" altLang="en-US" dirty="0">
                <a:solidFill>
                  <a:srgbClr val="000000"/>
                </a:solidFill>
              </a:rPr>
              <a:t> </a:t>
            </a:r>
            <a:r>
              <a:rPr lang="en-US" altLang="en-US" dirty="0" err="1">
                <a:solidFill>
                  <a:srgbClr val="000000"/>
                </a:solidFill>
              </a:rPr>
              <a:t>une</a:t>
            </a:r>
            <a:r>
              <a:rPr lang="en-US" altLang="en-US" dirty="0">
                <a:solidFill>
                  <a:srgbClr val="000000"/>
                </a:solidFill>
              </a:rPr>
              <a:t> noire et </a:t>
            </a:r>
            <a:r>
              <a:rPr lang="en-US" altLang="en-US" dirty="0" err="1">
                <a:solidFill>
                  <a:srgbClr val="000000"/>
                </a:solidFill>
              </a:rPr>
              <a:t>habite</a:t>
            </a:r>
            <a:r>
              <a:rPr lang="en-US" altLang="en-US" dirty="0">
                <a:solidFill>
                  <a:srgbClr val="000000"/>
                </a:solidFill>
              </a:rPr>
              <a:t> au foyer de </a:t>
            </a:r>
            <a:r>
              <a:rPr lang="en-US" altLang="en-US" dirty="0" err="1">
                <a:solidFill>
                  <a:srgbClr val="000000"/>
                </a:solidFill>
              </a:rPr>
              <a:t>groupe</a:t>
            </a:r>
            <a:r>
              <a:rPr lang="en-US" altLang="en-US" dirty="0">
                <a:solidFill>
                  <a:srgbClr val="000000"/>
                </a:solidFill>
              </a:rPr>
              <a:t> ABC à Toronto. Elle </a:t>
            </a:r>
            <a:r>
              <a:rPr lang="en-US" altLang="en-US" dirty="0" err="1">
                <a:solidFill>
                  <a:srgbClr val="000000"/>
                </a:solidFill>
              </a:rPr>
              <a:t>est</a:t>
            </a:r>
            <a:r>
              <a:rPr lang="en-US" altLang="en-US" dirty="0">
                <a:solidFill>
                  <a:srgbClr val="000000"/>
                </a:solidFill>
              </a:rPr>
              <a:t> la </a:t>
            </a:r>
            <a:r>
              <a:rPr lang="en-US" altLang="en-US" dirty="0" err="1">
                <a:solidFill>
                  <a:srgbClr val="000000"/>
                </a:solidFill>
              </a:rPr>
              <a:t>seule</a:t>
            </a:r>
            <a:r>
              <a:rPr lang="en-US" altLang="en-US" dirty="0">
                <a:solidFill>
                  <a:srgbClr val="000000"/>
                </a:solidFill>
              </a:rPr>
              <a:t> femme dans le foyer. </a:t>
            </a:r>
          </a:p>
          <a:p>
            <a:pPr marL="0" lvl="4" eaLnBrk="1" hangingPunct="1">
              <a:buSzPct val="100000"/>
            </a:pPr>
            <a:r>
              <a:rPr lang="en-US" altLang="en-US" dirty="0">
                <a:solidFill>
                  <a:srgbClr val="000000"/>
                </a:solidFill>
              </a:rPr>
              <a:t>	</a:t>
            </a:r>
            <a:r>
              <a:rPr lang="en-US" altLang="en-US" b="1" dirty="0">
                <a:solidFill>
                  <a:srgbClr val="000000"/>
                </a:solidFill>
              </a:rPr>
              <a:t> </a:t>
            </a:r>
          </a:p>
          <a:p>
            <a:pPr marL="895350" lvl="4" indent="-447675" eaLnBrk="1" hangingPunct="1">
              <a:buFont typeface="Arial" panose="020B0604020202020204" pitchFamily="34" charset="0"/>
              <a:buAutoNum type="alphaLcParenR"/>
            </a:pPr>
            <a:r>
              <a:rPr lang="en-US" altLang="en-US" dirty="0">
                <a:solidFill>
                  <a:srgbClr val="000000"/>
                </a:solidFill>
              </a:rPr>
              <a:t>Une femme </a:t>
            </a:r>
            <a:r>
              <a:rPr lang="en-US" altLang="en-US" dirty="0" err="1">
                <a:solidFill>
                  <a:srgbClr val="000000"/>
                </a:solidFill>
              </a:rPr>
              <a:t>adulte</a:t>
            </a:r>
            <a:r>
              <a:rPr lang="en-US" altLang="en-US" dirty="0">
                <a:solidFill>
                  <a:srgbClr val="000000"/>
                </a:solidFill>
              </a:rPr>
              <a:t> dans le foyer de </a:t>
            </a:r>
            <a:r>
              <a:rPr lang="en-US" altLang="en-US" dirty="0" err="1">
                <a:solidFill>
                  <a:srgbClr val="000000"/>
                </a:solidFill>
              </a:rPr>
              <a:t>groupe</a:t>
            </a:r>
            <a:r>
              <a:rPr lang="en-US" altLang="en-US" dirty="0">
                <a:solidFill>
                  <a:srgbClr val="000000"/>
                </a:solidFill>
              </a:rPr>
              <a:t> ABC</a:t>
            </a:r>
          </a:p>
          <a:p>
            <a:pPr marL="895350" lvl="4" indent="-447675" eaLnBrk="1" hangingPunct="1">
              <a:buFont typeface="Arial" panose="020B0604020202020204" pitchFamily="34" charset="0"/>
              <a:buAutoNum type="alphaLcParenR"/>
            </a:pPr>
            <a:r>
              <a:rPr lang="en-US" altLang="en-US" dirty="0">
                <a:solidFill>
                  <a:srgbClr val="000000"/>
                </a:solidFill>
              </a:rPr>
              <a:t>Carole, de Toronto, femme noire</a:t>
            </a:r>
          </a:p>
          <a:p>
            <a:pPr marL="895350" lvl="4" indent="-447675" eaLnBrk="1" hangingPunct="1">
              <a:buFont typeface="Arial" panose="020B0604020202020204" pitchFamily="34" charset="0"/>
              <a:buAutoNum type="alphaLcParenR"/>
            </a:pPr>
            <a:r>
              <a:rPr lang="en-US" altLang="en-US" b="1" dirty="0">
                <a:solidFill>
                  <a:srgbClr val="000000"/>
                </a:solidFill>
              </a:rPr>
              <a:t>Une femme </a:t>
            </a:r>
            <a:r>
              <a:rPr lang="en-US" altLang="en-US" b="1" dirty="0" err="1">
                <a:solidFill>
                  <a:srgbClr val="000000"/>
                </a:solidFill>
              </a:rPr>
              <a:t>adulte</a:t>
            </a:r>
            <a:r>
              <a:rPr lang="en-US" altLang="en-US" b="1" dirty="0">
                <a:solidFill>
                  <a:srgbClr val="000000"/>
                </a:solidFill>
              </a:rPr>
              <a:t> dans le foyer de </a:t>
            </a:r>
            <a:r>
              <a:rPr lang="en-US" altLang="en-US" b="1" dirty="0" err="1">
                <a:solidFill>
                  <a:srgbClr val="000000"/>
                </a:solidFill>
              </a:rPr>
              <a:t>groupe</a:t>
            </a:r>
            <a:endParaRPr lang="en-US" altLang="en-US" b="1" dirty="0">
              <a:solidFill>
                <a:srgbClr val="000000"/>
              </a:solidFill>
            </a:endParaRPr>
          </a:p>
          <a:p>
            <a:pPr marL="0" lvl="4" eaLnBrk="1" hangingPunct="1">
              <a:buSzPct val="100000"/>
            </a:pPr>
            <a:r>
              <a:rPr lang="en-US" altLang="en-US" dirty="0">
                <a:solidFill>
                  <a:srgbClr val="000000"/>
                </a:solidFill>
              </a:rPr>
              <a:t>	</a:t>
            </a:r>
          </a:p>
        </p:txBody>
      </p:sp>
      <p:sp>
        <p:nvSpPr>
          <p:cNvPr id="27653" name="Slide Number Placeholder 5">
            <a:extLst>
              <a:ext uri="{FF2B5EF4-FFF2-40B4-BE49-F238E27FC236}">
                <a16:creationId xmlns:a16="http://schemas.microsoft.com/office/drawing/2014/main" id="{8ECE209E-729C-46F6-A26F-93EF7FAABBF7}"/>
              </a:ext>
            </a:extLst>
          </p:cNvPr>
          <p:cNvSpPr>
            <a:spLocks noGrp="1" noChangeArrowheads="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4CF64B5B-1F53-4DE1-B3FC-CFDDBC16751C}" type="slidenum">
              <a:rPr lang="en-US" altLang="en-US" sz="1200">
                <a:solidFill>
                  <a:srgbClr val="000000"/>
                </a:solidFill>
              </a:rPr>
              <a:pPr>
                <a:lnSpc>
                  <a:spcPct val="100000"/>
                </a:lnSpc>
                <a:spcBef>
                  <a:spcPct val="0"/>
                </a:spcBef>
                <a:buFontTx/>
                <a:buNone/>
              </a:pPr>
              <a:t>13</a:t>
            </a:fld>
            <a:endParaRPr lang="en-US" altLang="en-US" sz="1200">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DB955-5A48-4182-95C0-A74BCD1798B5}"/>
              </a:ext>
            </a:extLst>
          </p:cNvPr>
          <p:cNvSpPr>
            <a:spLocks noGrp="1"/>
          </p:cNvSpPr>
          <p:nvPr>
            <p:ph type="title"/>
            <p:custDataLst>
              <p:tags r:id="rId1"/>
            </p:custDataLst>
          </p:nvPr>
        </p:nvSpPr>
        <p:spPr>
          <a:xfrm>
            <a:off x="838200" y="987425"/>
            <a:ext cx="10515600" cy="1589088"/>
          </a:xfrm>
        </p:spPr>
        <p:txBody>
          <a:bodyPr>
            <a:normAutofit fontScale="90000"/>
          </a:bodyPr>
          <a:lstStyle/>
          <a:p>
            <a:pPr eaLnBrk="1" hangingPunct="1">
              <a:buSzPct val="100000"/>
              <a:defRPr/>
            </a:pPr>
            <a:r>
              <a:rPr lang="en-US" altLang="en-US" sz="4400" b="1">
                <a:solidFill>
                  <a:srgbClr val="604A7B"/>
                </a:solidFill>
              </a:rPr>
              <a:t>Section deux :</a:t>
            </a:r>
            <a:br>
              <a:rPr lang="en-US" altLang="en-US" sz="4400" b="1" i="1">
                <a:solidFill>
                  <a:srgbClr val="604A7B"/>
                </a:solidFill>
              </a:rPr>
            </a:br>
            <a:r>
              <a:rPr lang="en-US" altLang="en-US" sz="4400" b="1" i="1">
                <a:solidFill>
                  <a:srgbClr val="604A7B"/>
                </a:solidFill>
              </a:rPr>
              <a:t>Tenir compte de la protection de la vie privée dans votre travail</a:t>
            </a:r>
          </a:p>
        </p:txBody>
      </p:sp>
      <p:sp>
        <p:nvSpPr>
          <p:cNvPr id="3" name="Text Placeholder 2">
            <a:extLst>
              <a:ext uri="{FF2B5EF4-FFF2-40B4-BE49-F238E27FC236}">
                <a16:creationId xmlns:a16="http://schemas.microsoft.com/office/drawing/2014/main" id="{83CD1903-2108-4EAD-8160-D2685FEB0754}"/>
              </a:ext>
            </a:extLst>
          </p:cNvPr>
          <p:cNvSpPr>
            <a:spLocks noGrp="1"/>
          </p:cNvSpPr>
          <p:nvPr>
            <p:ph type="body" idx="1"/>
            <p:custDataLst>
              <p:tags r:id="rId2"/>
            </p:custDataLst>
          </p:nvPr>
        </p:nvSpPr>
        <p:spPr>
          <a:xfrm>
            <a:off x="838200" y="2924175"/>
            <a:ext cx="10712450" cy="3409950"/>
          </a:xfrm>
        </p:spPr>
        <p:txBody>
          <a:bodyPr>
            <a:normAutofit lnSpcReduction="10000"/>
          </a:bodyPr>
          <a:lstStyle/>
          <a:p>
            <a:pPr eaLnBrk="1" hangingPunct="1">
              <a:lnSpc>
                <a:spcPct val="70000"/>
              </a:lnSpc>
              <a:spcBef>
                <a:spcPts val="1013"/>
              </a:spcBef>
              <a:defRPr/>
            </a:pPr>
            <a:r>
              <a:rPr lang="en-US" altLang="en-US" sz="1900" i="1" dirty="0" err="1">
                <a:solidFill>
                  <a:srgbClr val="604A7B"/>
                </a:solidFill>
              </a:rPr>
              <a:t>Objectifs</a:t>
            </a:r>
            <a:r>
              <a:rPr lang="en-US" altLang="en-US" sz="1900" i="1" dirty="0">
                <a:solidFill>
                  <a:srgbClr val="604A7B"/>
                </a:solidFill>
              </a:rPr>
              <a:t> </a:t>
            </a:r>
            <a:r>
              <a:rPr lang="en-US" altLang="en-US" sz="1900" i="1" dirty="0" err="1">
                <a:solidFill>
                  <a:srgbClr val="604A7B"/>
                </a:solidFill>
              </a:rPr>
              <a:t>d’apprentissage</a:t>
            </a:r>
            <a:endParaRPr lang="en-US" altLang="en-US" sz="1900" i="1" dirty="0">
              <a:solidFill>
                <a:srgbClr val="604A7B"/>
              </a:solidFill>
            </a:endParaRPr>
          </a:p>
          <a:p>
            <a:pPr marL="628650" indent="-361950" eaLnBrk="1" hangingPunct="1">
              <a:lnSpc>
                <a:spcPct val="100000"/>
              </a:lnSpc>
              <a:spcBef>
                <a:spcPts val="1013"/>
              </a:spcBef>
              <a:buFont typeface="Arial" panose="020B0604020202020204" pitchFamily="34" charset="0"/>
              <a:buChar char="•"/>
              <a:defRPr/>
            </a:pPr>
            <a:r>
              <a:rPr lang="en-US" altLang="en-US" sz="1900" dirty="0" err="1">
                <a:solidFill>
                  <a:srgbClr val="604A7B"/>
                </a:solidFill>
              </a:rPr>
              <a:t>Connaître</a:t>
            </a:r>
            <a:r>
              <a:rPr lang="en-US" altLang="en-US" sz="1900" dirty="0">
                <a:solidFill>
                  <a:srgbClr val="604A7B"/>
                </a:solidFill>
              </a:rPr>
              <a:t> et </a:t>
            </a:r>
            <a:r>
              <a:rPr lang="en-US" altLang="en-US" sz="1900" dirty="0" err="1">
                <a:solidFill>
                  <a:srgbClr val="604A7B"/>
                </a:solidFill>
              </a:rPr>
              <a:t>comprendre</a:t>
            </a:r>
            <a:r>
              <a:rPr lang="en-US" altLang="en-US" sz="1900" dirty="0">
                <a:solidFill>
                  <a:srgbClr val="604A7B"/>
                </a:solidFill>
              </a:rPr>
              <a:t> les </a:t>
            </a:r>
            <a:r>
              <a:rPr lang="en-US" altLang="en-US" sz="1900" dirty="0" err="1">
                <a:solidFill>
                  <a:srgbClr val="604A7B"/>
                </a:solidFill>
              </a:rPr>
              <a:t>mécanismes</a:t>
            </a:r>
            <a:r>
              <a:rPr lang="en-US" altLang="en-US" sz="1900" dirty="0">
                <a:solidFill>
                  <a:srgbClr val="604A7B"/>
                </a:solidFill>
              </a:rPr>
              <a:t> de </a:t>
            </a:r>
            <a:r>
              <a:rPr lang="en-US" altLang="en-US" sz="1900" dirty="0" err="1">
                <a:solidFill>
                  <a:srgbClr val="604A7B"/>
                </a:solidFill>
              </a:rPr>
              <a:t>sécurité</a:t>
            </a:r>
            <a:r>
              <a:rPr lang="en-US" altLang="en-US" sz="1900" dirty="0">
                <a:solidFill>
                  <a:srgbClr val="604A7B"/>
                </a:solidFill>
              </a:rPr>
              <a:t> de </a:t>
            </a:r>
            <a:r>
              <a:rPr lang="en-US" altLang="en-US" sz="1900" dirty="0" err="1">
                <a:solidFill>
                  <a:srgbClr val="604A7B"/>
                </a:solidFill>
              </a:rPr>
              <a:t>l’outil</a:t>
            </a:r>
            <a:r>
              <a:rPr lang="en-US" altLang="en-US" sz="1900" dirty="0">
                <a:solidFill>
                  <a:srgbClr val="604A7B"/>
                </a:solidFill>
              </a:rPr>
              <a:t> GRIG-PE</a:t>
            </a:r>
          </a:p>
          <a:p>
            <a:pPr marL="628650" indent="-361950" eaLnBrk="1" hangingPunct="1">
              <a:lnSpc>
                <a:spcPct val="100000"/>
              </a:lnSpc>
              <a:spcBef>
                <a:spcPts val="1013"/>
              </a:spcBef>
              <a:buFont typeface="Arial" panose="020B0604020202020204" pitchFamily="34" charset="0"/>
              <a:buChar char="•"/>
              <a:defRPr/>
            </a:pPr>
            <a:r>
              <a:rPr lang="en-US" altLang="en-US" sz="1900" dirty="0" err="1">
                <a:solidFill>
                  <a:srgbClr val="604A7B"/>
                </a:solidFill>
              </a:rPr>
              <a:t>Comprendre</a:t>
            </a:r>
            <a:r>
              <a:rPr lang="en-US" altLang="en-US" sz="1900" dirty="0">
                <a:solidFill>
                  <a:srgbClr val="604A7B"/>
                </a:solidFill>
              </a:rPr>
              <a:t> </a:t>
            </a:r>
            <a:r>
              <a:rPr lang="en-US" altLang="en-US" sz="1900" dirty="0" err="1">
                <a:solidFill>
                  <a:srgbClr val="604A7B"/>
                </a:solidFill>
              </a:rPr>
              <a:t>votre</a:t>
            </a:r>
            <a:r>
              <a:rPr lang="en-US" altLang="en-US" sz="1900" dirty="0">
                <a:solidFill>
                  <a:srgbClr val="604A7B"/>
                </a:solidFill>
              </a:rPr>
              <a:t> </a:t>
            </a:r>
            <a:r>
              <a:rPr lang="en-US" altLang="en-US" sz="1900" dirty="0" err="1">
                <a:solidFill>
                  <a:srgbClr val="604A7B"/>
                </a:solidFill>
              </a:rPr>
              <a:t>rôle</a:t>
            </a:r>
            <a:r>
              <a:rPr lang="en-US" altLang="en-US" sz="1900" dirty="0">
                <a:solidFill>
                  <a:srgbClr val="604A7B"/>
                </a:solidFill>
              </a:rPr>
              <a:t> dans la protection des </a:t>
            </a:r>
            <a:r>
              <a:rPr lang="en-US" altLang="en-US" sz="1900" dirty="0" err="1">
                <a:solidFill>
                  <a:srgbClr val="604A7B"/>
                </a:solidFill>
              </a:rPr>
              <a:t>renseignements</a:t>
            </a:r>
            <a:r>
              <a:rPr lang="en-US" altLang="en-US" sz="1900" dirty="0">
                <a:solidFill>
                  <a:srgbClr val="604A7B"/>
                </a:solidFill>
              </a:rPr>
              <a:t> </a:t>
            </a:r>
            <a:r>
              <a:rPr lang="en-US" altLang="en-US" sz="1900" dirty="0" err="1">
                <a:solidFill>
                  <a:srgbClr val="604A7B"/>
                </a:solidFill>
              </a:rPr>
              <a:t>personnels</a:t>
            </a:r>
            <a:endParaRPr lang="en-US" altLang="en-US" sz="1900" dirty="0">
              <a:solidFill>
                <a:srgbClr val="604A7B"/>
              </a:solidFill>
            </a:endParaRPr>
          </a:p>
          <a:p>
            <a:pPr marL="628650" indent="-361950" eaLnBrk="1" hangingPunct="1">
              <a:lnSpc>
                <a:spcPct val="100000"/>
              </a:lnSpc>
              <a:spcBef>
                <a:spcPts val="1013"/>
              </a:spcBef>
              <a:buFont typeface="Arial" panose="020B0604020202020204" pitchFamily="34" charset="0"/>
              <a:buChar char="•"/>
              <a:defRPr/>
            </a:pPr>
            <a:r>
              <a:rPr lang="en-US" altLang="en-US" sz="1900" dirty="0" err="1">
                <a:solidFill>
                  <a:srgbClr val="604A7B"/>
                </a:solidFill>
              </a:rPr>
              <a:t>Comprendre</a:t>
            </a:r>
            <a:r>
              <a:rPr lang="en-US" altLang="en-US" sz="1900" dirty="0">
                <a:solidFill>
                  <a:srgbClr val="604A7B"/>
                </a:solidFill>
              </a:rPr>
              <a:t> les </a:t>
            </a:r>
            <a:r>
              <a:rPr lang="en-US" altLang="en-US" sz="1900" dirty="0" err="1">
                <a:solidFill>
                  <a:srgbClr val="604A7B"/>
                </a:solidFill>
              </a:rPr>
              <a:t>principes</a:t>
            </a:r>
            <a:r>
              <a:rPr lang="en-US" altLang="en-US" sz="1900" dirty="0">
                <a:solidFill>
                  <a:srgbClr val="604A7B"/>
                </a:solidFill>
              </a:rPr>
              <a:t> qui </a:t>
            </a:r>
            <a:r>
              <a:rPr lang="en-US" altLang="en-US" sz="1900" dirty="0" err="1">
                <a:solidFill>
                  <a:srgbClr val="604A7B"/>
                </a:solidFill>
              </a:rPr>
              <a:t>régissent</a:t>
            </a:r>
            <a:r>
              <a:rPr lang="en-US" altLang="en-US" sz="1900" dirty="0">
                <a:solidFill>
                  <a:srgbClr val="604A7B"/>
                </a:solidFill>
              </a:rPr>
              <a:t> </a:t>
            </a:r>
            <a:r>
              <a:rPr lang="en-US" altLang="en-US" sz="1900" dirty="0" err="1">
                <a:solidFill>
                  <a:srgbClr val="604A7B"/>
                </a:solidFill>
              </a:rPr>
              <a:t>l’exactitude</a:t>
            </a:r>
            <a:r>
              <a:rPr lang="en-US" altLang="en-US" sz="1900" dirty="0">
                <a:solidFill>
                  <a:srgbClr val="604A7B"/>
                </a:solidFill>
              </a:rPr>
              <a:t>, la </a:t>
            </a:r>
            <a:r>
              <a:rPr lang="en-US" altLang="en-US" sz="1900" dirty="0" err="1">
                <a:solidFill>
                  <a:srgbClr val="604A7B"/>
                </a:solidFill>
              </a:rPr>
              <a:t>réduction</a:t>
            </a:r>
            <a:r>
              <a:rPr lang="en-US" altLang="en-US" sz="1900" dirty="0">
                <a:solidFill>
                  <a:srgbClr val="604A7B"/>
                </a:solidFill>
              </a:rPr>
              <a:t> au minimum des </a:t>
            </a:r>
            <a:r>
              <a:rPr lang="en-US" altLang="en-US" sz="1900" dirty="0" err="1">
                <a:solidFill>
                  <a:srgbClr val="604A7B"/>
                </a:solidFill>
              </a:rPr>
              <a:t>données</a:t>
            </a:r>
            <a:r>
              <a:rPr lang="en-US" altLang="en-US" sz="1900" dirty="0">
                <a:solidFill>
                  <a:srgbClr val="604A7B"/>
                </a:solidFill>
              </a:rPr>
              <a:t> </a:t>
            </a:r>
            <a:r>
              <a:rPr lang="en-US" altLang="en-US" sz="1900" dirty="0" err="1">
                <a:solidFill>
                  <a:srgbClr val="604A7B"/>
                </a:solidFill>
              </a:rPr>
              <a:t>ainsi</a:t>
            </a:r>
            <a:r>
              <a:rPr lang="en-US" altLang="en-US" sz="1900" dirty="0">
                <a:solidFill>
                  <a:srgbClr val="604A7B"/>
                </a:solidFill>
              </a:rPr>
              <a:t> que </a:t>
            </a:r>
            <a:r>
              <a:rPr lang="en-US" altLang="en-US" sz="1900" dirty="0" err="1">
                <a:solidFill>
                  <a:srgbClr val="604A7B"/>
                </a:solidFill>
              </a:rPr>
              <a:t>leur</a:t>
            </a:r>
            <a:r>
              <a:rPr lang="en-US" altLang="en-US" sz="1900" dirty="0">
                <a:solidFill>
                  <a:srgbClr val="604A7B"/>
                </a:solidFill>
              </a:rPr>
              <a:t> </a:t>
            </a:r>
            <a:r>
              <a:rPr lang="en-US" altLang="en-US" sz="1900" dirty="0" err="1">
                <a:solidFill>
                  <a:srgbClr val="604A7B"/>
                </a:solidFill>
              </a:rPr>
              <a:t>rôle</a:t>
            </a:r>
            <a:r>
              <a:rPr lang="en-US" altLang="en-US" sz="1900" dirty="0">
                <a:solidFill>
                  <a:srgbClr val="604A7B"/>
                </a:solidFill>
              </a:rPr>
              <a:t> dans la protection de la vie </a:t>
            </a:r>
            <a:r>
              <a:rPr lang="en-US" altLang="en-US" sz="1900" dirty="0" err="1">
                <a:solidFill>
                  <a:srgbClr val="604A7B"/>
                </a:solidFill>
              </a:rPr>
              <a:t>privée</a:t>
            </a:r>
            <a:endParaRPr lang="en-US" altLang="en-US" sz="1900" dirty="0">
              <a:solidFill>
                <a:srgbClr val="604A7B"/>
              </a:solidFill>
            </a:endParaRPr>
          </a:p>
          <a:p>
            <a:pPr marL="628650" indent="-361950" eaLnBrk="1" hangingPunct="1">
              <a:lnSpc>
                <a:spcPct val="100000"/>
              </a:lnSpc>
              <a:spcBef>
                <a:spcPts val="1013"/>
              </a:spcBef>
              <a:buFont typeface="Arial" panose="020B0604020202020204" pitchFamily="34" charset="0"/>
              <a:buChar char="•"/>
              <a:defRPr/>
            </a:pPr>
            <a:r>
              <a:rPr lang="en-US" altLang="en-US" sz="1900" dirty="0" err="1">
                <a:solidFill>
                  <a:srgbClr val="604A7B"/>
                </a:solidFill>
              </a:rPr>
              <a:t>Utiliser</a:t>
            </a:r>
            <a:r>
              <a:rPr lang="en-US" altLang="en-US" sz="1900" dirty="0">
                <a:solidFill>
                  <a:srgbClr val="604A7B"/>
                </a:solidFill>
              </a:rPr>
              <a:t> les </a:t>
            </a:r>
            <a:r>
              <a:rPr lang="en-US" altLang="en-US" sz="1900" dirty="0" err="1">
                <a:solidFill>
                  <a:srgbClr val="604A7B"/>
                </a:solidFill>
              </a:rPr>
              <a:t>principaux</a:t>
            </a:r>
            <a:r>
              <a:rPr lang="en-US" altLang="en-US" sz="1900" dirty="0">
                <a:solidFill>
                  <a:srgbClr val="604A7B"/>
                </a:solidFill>
              </a:rPr>
              <a:t> conseils et </a:t>
            </a:r>
            <a:r>
              <a:rPr lang="en-US" altLang="en-US" sz="1900" dirty="0" err="1">
                <a:solidFill>
                  <a:srgbClr val="604A7B"/>
                </a:solidFill>
              </a:rPr>
              <a:t>outils</a:t>
            </a:r>
            <a:r>
              <a:rPr lang="en-US" altLang="en-US" sz="1900" dirty="0">
                <a:solidFill>
                  <a:srgbClr val="604A7B"/>
                </a:solidFill>
              </a:rPr>
              <a:t> pour </a:t>
            </a:r>
            <a:r>
              <a:rPr lang="en-US" altLang="en-US" sz="1900" dirty="0" err="1">
                <a:solidFill>
                  <a:srgbClr val="604A7B"/>
                </a:solidFill>
              </a:rPr>
              <a:t>protéger</a:t>
            </a:r>
            <a:r>
              <a:rPr lang="en-US" altLang="en-US" sz="1900" dirty="0">
                <a:solidFill>
                  <a:srgbClr val="604A7B"/>
                </a:solidFill>
              </a:rPr>
              <a:t> les </a:t>
            </a:r>
            <a:r>
              <a:rPr lang="en-US" altLang="en-US" sz="1900" dirty="0" err="1">
                <a:solidFill>
                  <a:srgbClr val="604A7B"/>
                </a:solidFill>
              </a:rPr>
              <a:t>renseignements</a:t>
            </a:r>
            <a:r>
              <a:rPr lang="en-US" altLang="en-US" sz="1900" dirty="0">
                <a:solidFill>
                  <a:srgbClr val="604A7B"/>
                </a:solidFill>
              </a:rPr>
              <a:t> </a:t>
            </a:r>
            <a:r>
              <a:rPr lang="en-US" altLang="en-US" sz="1900" dirty="0" err="1">
                <a:solidFill>
                  <a:srgbClr val="604A7B"/>
                </a:solidFill>
              </a:rPr>
              <a:t>personnels</a:t>
            </a:r>
            <a:r>
              <a:rPr lang="en-US" altLang="en-US" sz="1900" dirty="0">
                <a:solidFill>
                  <a:srgbClr val="604A7B"/>
                </a:solidFill>
              </a:rPr>
              <a:t> dans le milieu de travail</a:t>
            </a:r>
          </a:p>
          <a:p>
            <a:pPr marL="628650" indent="-361950" eaLnBrk="1" hangingPunct="1">
              <a:lnSpc>
                <a:spcPct val="100000"/>
              </a:lnSpc>
              <a:spcBef>
                <a:spcPts val="1013"/>
              </a:spcBef>
              <a:buFont typeface="Arial" panose="020B0604020202020204" pitchFamily="34" charset="0"/>
              <a:buChar char="•"/>
              <a:defRPr/>
            </a:pPr>
            <a:r>
              <a:rPr lang="en-US" altLang="en-US" sz="1900" dirty="0" err="1">
                <a:solidFill>
                  <a:srgbClr val="604A7B"/>
                </a:solidFill>
              </a:rPr>
              <a:t>Comprendre</a:t>
            </a:r>
            <a:r>
              <a:rPr lang="en-US" altLang="en-US" sz="1900" dirty="0">
                <a:solidFill>
                  <a:srgbClr val="604A7B"/>
                </a:solidFill>
              </a:rPr>
              <a:t> comment </a:t>
            </a:r>
            <a:r>
              <a:rPr lang="en-US" altLang="en-US" sz="1900" dirty="0" err="1">
                <a:solidFill>
                  <a:srgbClr val="604A7B"/>
                </a:solidFill>
              </a:rPr>
              <a:t>déceler</a:t>
            </a:r>
            <a:r>
              <a:rPr lang="en-US" altLang="en-US" sz="1900" dirty="0">
                <a:solidFill>
                  <a:srgbClr val="604A7B"/>
                </a:solidFill>
              </a:rPr>
              <a:t> </a:t>
            </a:r>
            <a:r>
              <a:rPr lang="en-US" altLang="en-US" sz="1900" dirty="0" err="1">
                <a:solidFill>
                  <a:srgbClr val="604A7B"/>
                </a:solidFill>
              </a:rPr>
              <a:t>une</a:t>
            </a:r>
            <a:r>
              <a:rPr lang="en-US" altLang="en-US" sz="1900" dirty="0">
                <a:solidFill>
                  <a:srgbClr val="604A7B"/>
                </a:solidFill>
              </a:rPr>
              <a:t> </a:t>
            </a:r>
            <a:r>
              <a:rPr lang="en-US" altLang="en-US" sz="1900" dirty="0" err="1">
                <a:solidFill>
                  <a:srgbClr val="604A7B"/>
                </a:solidFill>
              </a:rPr>
              <a:t>atteinte</a:t>
            </a:r>
            <a:r>
              <a:rPr lang="en-US" altLang="en-US" sz="1900" dirty="0">
                <a:solidFill>
                  <a:srgbClr val="604A7B"/>
                </a:solidFill>
              </a:rPr>
              <a:t> à la vie </a:t>
            </a:r>
            <a:r>
              <a:rPr lang="en-US" altLang="en-US" sz="1900" dirty="0" err="1">
                <a:solidFill>
                  <a:srgbClr val="604A7B"/>
                </a:solidFill>
              </a:rPr>
              <a:t>privée</a:t>
            </a:r>
            <a:r>
              <a:rPr lang="en-US" altLang="en-US" sz="1900" dirty="0">
                <a:solidFill>
                  <a:srgbClr val="604A7B"/>
                </a:solidFill>
              </a:rPr>
              <a:t> et </a:t>
            </a:r>
            <a:r>
              <a:rPr lang="en-US" altLang="en-US" sz="1900" dirty="0" err="1">
                <a:solidFill>
                  <a:srgbClr val="604A7B"/>
                </a:solidFill>
              </a:rPr>
              <a:t>déterminer</a:t>
            </a:r>
            <a:r>
              <a:rPr lang="en-US" altLang="en-US" sz="1900" dirty="0">
                <a:solidFill>
                  <a:srgbClr val="604A7B"/>
                </a:solidFill>
              </a:rPr>
              <a:t> les </a:t>
            </a:r>
            <a:r>
              <a:rPr lang="en-US" altLang="en-US" sz="1900" dirty="0" err="1">
                <a:solidFill>
                  <a:srgbClr val="604A7B"/>
                </a:solidFill>
              </a:rPr>
              <a:t>meilleures</a:t>
            </a:r>
            <a:r>
              <a:rPr lang="en-US" altLang="en-US" sz="1900" dirty="0">
                <a:solidFill>
                  <a:srgbClr val="604A7B"/>
                </a:solidFill>
              </a:rPr>
              <a:t> pratiques pour y </a:t>
            </a:r>
            <a:r>
              <a:rPr lang="en-US" altLang="en-US" sz="1900" dirty="0" err="1">
                <a:solidFill>
                  <a:srgbClr val="604A7B"/>
                </a:solidFill>
              </a:rPr>
              <a:t>réagir</a:t>
            </a:r>
            <a:endParaRPr lang="en-US" altLang="en-US" sz="1900" dirty="0">
              <a:solidFill>
                <a:srgbClr val="604A7B"/>
              </a:solidFill>
            </a:endParaRPr>
          </a:p>
          <a:p>
            <a:pPr marL="628650" indent="-361950" eaLnBrk="1" hangingPunct="1">
              <a:lnSpc>
                <a:spcPct val="100000"/>
              </a:lnSpc>
              <a:spcBef>
                <a:spcPts val="1013"/>
              </a:spcBef>
              <a:buFont typeface="Arial" panose="020B0604020202020204" pitchFamily="34" charset="0"/>
              <a:buChar char="•"/>
              <a:defRPr/>
            </a:pPr>
            <a:r>
              <a:rPr lang="en-US" altLang="en-US" sz="1900" dirty="0" err="1">
                <a:solidFill>
                  <a:srgbClr val="604A7B"/>
                </a:solidFill>
              </a:rPr>
              <a:t>Répondre</a:t>
            </a:r>
            <a:r>
              <a:rPr lang="en-US" altLang="en-US" sz="1900" dirty="0">
                <a:solidFill>
                  <a:srgbClr val="604A7B"/>
                </a:solidFill>
              </a:rPr>
              <a:t> aux </a:t>
            </a:r>
            <a:r>
              <a:rPr lang="en-US" altLang="en-US" sz="1900" dirty="0" err="1">
                <a:solidFill>
                  <a:srgbClr val="604A7B"/>
                </a:solidFill>
              </a:rPr>
              <a:t>demandes</a:t>
            </a:r>
            <a:r>
              <a:rPr lang="en-US" altLang="en-US" sz="1900" dirty="0">
                <a:solidFill>
                  <a:srgbClr val="604A7B"/>
                </a:solidFill>
              </a:rPr>
              <a:t> </a:t>
            </a:r>
            <a:r>
              <a:rPr lang="en-US" altLang="en-US" sz="1900" dirty="0" err="1">
                <a:solidFill>
                  <a:srgbClr val="604A7B"/>
                </a:solidFill>
              </a:rPr>
              <a:t>d’accès</a:t>
            </a:r>
            <a:r>
              <a:rPr lang="en-US" altLang="en-US" sz="1900" dirty="0">
                <a:solidFill>
                  <a:srgbClr val="604A7B"/>
                </a:solidFill>
              </a:rPr>
              <a:t> et de correction aux dossiers</a:t>
            </a:r>
          </a:p>
        </p:txBody>
      </p:sp>
      <p:sp>
        <p:nvSpPr>
          <p:cNvPr id="29700" name="Slide Number Placeholder 3">
            <a:extLst>
              <a:ext uri="{FF2B5EF4-FFF2-40B4-BE49-F238E27FC236}">
                <a16:creationId xmlns:a16="http://schemas.microsoft.com/office/drawing/2014/main" id="{2559644F-AFDA-4C10-9DE3-5BE2EE252000}"/>
              </a:ext>
            </a:extLst>
          </p:cNvPr>
          <p:cNvSpPr>
            <a:spLocks noGrp="1" noChangeArrowheads="1"/>
          </p:cNvSpPr>
          <p:nvPr>
            <p:ph type="sldNum" sz="quarter" idx="12"/>
            <p:custDataLst>
              <p:tags r:id="rId3"/>
            </p:custDataLst>
          </p:nvPr>
        </p:nvSpPr>
        <p:spPr bwMode="auto">
          <a:xfrm>
            <a:off x="9304338" y="634841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916B277A-78F4-47A0-ABA1-1BC0360C42FC}" type="slidenum">
              <a:rPr lang="en-US" altLang="en-US" sz="1200">
                <a:solidFill>
                  <a:srgbClr val="000000"/>
                </a:solidFill>
              </a:rPr>
              <a:pPr>
                <a:lnSpc>
                  <a:spcPct val="100000"/>
                </a:lnSpc>
                <a:spcBef>
                  <a:spcPct val="0"/>
                </a:spcBef>
                <a:buFontTx/>
                <a:buNone/>
              </a:pPr>
              <a:t>14</a:t>
            </a:fld>
            <a:endParaRPr lang="en-US" altLang="en-US" sz="1200">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3FE6D-8277-4B19-9D2C-28C12FBED0B0}"/>
              </a:ext>
            </a:extLst>
          </p:cNvPr>
          <p:cNvSpPr>
            <a:spLocks noGrp="1"/>
          </p:cNvSpPr>
          <p:nvPr>
            <p:ph type="title"/>
            <p:custDataLst>
              <p:tags r:id="rId1"/>
            </p:custDataLst>
          </p:nvPr>
        </p:nvSpPr>
        <p:spPr>
          <a:xfrm>
            <a:off x="302419" y="173038"/>
            <a:ext cx="10739437" cy="822325"/>
          </a:xfrm>
        </p:spPr>
        <p:txBody>
          <a:bodyPr>
            <a:normAutofit fontScale="90000"/>
          </a:bodyPr>
          <a:lstStyle/>
          <a:p>
            <a:pPr eaLnBrk="1" hangingPunct="1">
              <a:buSzPct val="100000"/>
              <a:defRPr/>
            </a:pPr>
            <a:r>
              <a:rPr lang="en-US" altLang="en-US" b="1" dirty="0" err="1">
                <a:solidFill>
                  <a:srgbClr val="254061"/>
                </a:solidFill>
              </a:rPr>
              <a:t>Mécanismes</a:t>
            </a:r>
            <a:r>
              <a:rPr lang="en-US" altLang="en-US" b="1" dirty="0">
                <a:solidFill>
                  <a:srgbClr val="254061"/>
                </a:solidFill>
              </a:rPr>
              <a:t> de </a:t>
            </a:r>
            <a:r>
              <a:rPr lang="en-US" altLang="en-US" b="1" dirty="0" err="1">
                <a:solidFill>
                  <a:srgbClr val="254061"/>
                </a:solidFill>
              </a:rPr>
              <a:t>sécurité</a:t>
            </a:r>
            <a:r>
              <a:rPr lang="en-US" altLang="en-US" b="1" dirty="0">
                <a:solidFill>
                  <a:srgbClr val="254061"/>
                </a:solidFill>
              </a:rPr>
              <a:t> de </a:t>
            </a:r>
            <a:r>
              <a:rPr lang="en-US" altLang="en-US" b="1" dirty="0" err="1">
                <a:solidFill>
                  <a:srgbClr val="254061"/>
                </a:solidFill>
              </a:rPr>
              <a:t>l’outil</a:t>
            </a:r>
            <a:r>
              <a:rPr lang="en-US" altLang="en-US" b="1" dirty="0">
                <a:solidFill>
                  <a:srgbClr val="254061"/>
                </a:solidFill>
              </a:rPr>
              <a:t> GRIG-PE</a:t>
            </a:r>
          </a:p>
        </p:txBody>
      </p:sp>
      <p:sp>
        <p:nvSpPr>
          <p:cNvPr id="30723" name="Content Placeholder 2">
            <a:extLst>
              <a:ext uri="{FF2B5EF4-FFF2-40B4-BE49-F238E27FC236}">
                <a16:creationId xmlns:a16="http://schemas.microsoft.com/office/drawing/2014/main" id="{BB523A73-E841-4A06-B899-86D575A26573}"/>
              </a:ext>
            </a:extLst>
          </p:cNvPr>
          <p:cNvSpPr>
            <a:spLocks noGrp="1" noChangeArrowheads="1"/>
          </p:cNvSpPr>
          <p:nvPr>
            <p:ph idx="1"/>
            <p:custDataLst>
              <p:tags r:id="rId2"/>
            </p:custDataLst>
          </p:nvPr>
        </p:nvSpPr>
        <p:spPr>
          <a:xfrm>
            <a:off x="302419" y="2595801"/>
            <a:ext cx="5429250" cy="3352800"/>
          </a:xfrm>
        </p:spPr>
        <p:txBody>
          <a:bodyPr/>
          <a:lstStyle/>
          <a:p>
            <a:pPr marL="0" indent="0" eaLnBrk="1" hangingPunct="1">
              <a:lnSpc>
                <a:spcPct val="120000"/>
              </a:lnSpc>
              <a:spcBef>
                <a:spcPts val="0"/>
              </a:spcBef>
              <a:buFont typeface="Arial" panose="020B0604020202020204" pitchFamily="34" charset="0"/>
              <a:buNone/>
            </a:pPr>
            <a:r>
              <a:rPr lang="en-US" altLang="en-US" sz="1600" b="1" dirty="0" err="1">
                <a:solidFill>
                  <a:srgbClr val="000000"/>
                </a:solidFill>
                <a:cs typeface="Arial" panose="020B0604020202020204" pitchFamily="34" charset="0"/>
              </a:rPr>
              <a:t>Dispositifs</a:t>
            </a:r>
            <a:r>
              <a:rPr lang="en-US" altLang="en-US" sz="1600" b="1" dirty="0">
                <a:solidFill>
                  <a:srgbClr val="000000"/>
                </a:solidFill>
                <a:cs typeface="Arial" panose="020B0604020202020204" pitchFamily="34" charset="0"/>
              </a:rPr>
              <a:t> techniques</a:t>
            </a:r>
          </a:p>
          <a:p>
            <a:pPr marL="361950" indent="-180975" eaLnBrk="1" hangingPunct="1">
              <a:lnSpc>
                <a:spcPct val="120000"/>
              </a:lnSpc>
              <a:spcBef>
                <a:spcPts val="0"/>
              </a:spcBef>
            </a:pPr>
            <a:r>
              <a:rPr lang="en-US" altLang="en-US" sz="1400" dirty="0">
                <a:solidFill>
                  <a:srgbClr val="000000"/>
                </a:solidFill>
                <a:cs typeface="Arial" panose="020B0604020202020204" pitchFamily="34" charset="0"/>
              </a:rPr>
              <a:t>Les </a:t>
            </a:r>
            <a:r>
              <a:rPr lang="en-US" altLang="en-US" sz="1400" dirty="0" err="1">
                <a:solidFill>
                  <a:srgbClr val="000000"/>
                </a:solidFill>
                <a:cs typeface="Arial" panose="020B0604020202020204" pitchFamily="34" charset="0"/>
              </a:rPr>
              <a:t>renseignements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seront</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stockés</a:t>
            </a:r>
            <a:r>
              <a:rPr lang="en-US" altLang="en-US" sz="1400" dirty="0">
                <a:solidFill>
                  <a:srgbClr val="000000"/>
                </a:solidFill>
                <a:cs typeface="Arial" panose="020B0604020202020204" pitchFamily="34" charset="0"/>
              </a:rPr>
              <a:t> sur </a:t>
            </a:r>
            <a:r>
              <a:rPr lang="en-US" altLang="en-US" sz="1400" dirty="0" err="1">
                <a:solidFill>
                  <a:srgbClr val="000000"/>
                </a:solidFill>
                <a:cs typeface="Arial" panose="020B0604020202020204" pitchFamily="34" charset="0"/>
              </a:rPr>
              <a:t>une</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plateforme</a:t>
            </a:r>
            <a:r>
              <a:rPr lang="en-US" altLang="en-US" sz="1400" dirty="0">
                <a:solidFill>
                  <a:srgbClr val="000000"/>
                </a:solidFill>
                <a:cs typeface="Arial" panose="020B0604020202020204" pitchFamily="34" charset="0"/>
              </a:rPr>
              <a:t> de </a:t>
            </a:r>
            <a:r>
              <a:rPr lang="en-US" altLang="en-US" sz="1400" dirty="0" err="1">
                <a:solidFill>
                  <a:srgbClr val="000000"/>
                </a:solidFill>
                <a:cs typeface="Arial" panose="020B0604020202020204" pitchFamily="34" charset="0"/>
              </a:rPr>
              <a:t>données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sécurisée</a:t>
            </a:r>
            <a:r>
              <a:rPr lang="en-US" altLang="en-US" sz="1400" dirty="0">
                <a:solidFill>
                  <a:srgbClr val="000000"/>
                </a:solidFill>
                <a:cs typeface="Arial" panose="020B0604020202020204" pitchFamily="34" charset="0"/>
              </a:rPr>
              <a:t> de la FPO </a:t>
            </a:r>
            <a:r>
              <a:rPr lang="en-US" altLang="en-US" sz="1400" dirty="0" err="1">
                <a:solidFill>
                  <a:srgbClr val="000000"/>
                </a:solidFill>
                <a:cs typeface="Arial" panose="020B0604020202020204" pitchFamily="34" charset="0"/>
              </a:rPr>
              <a:t>utilisée</a:t>
            </a:r>
            <a:r>
              <a:rPr lang="en-US" altLang="en-US" sz="1400" dirty="0">
                <a:solidFill>
                  <a:srgbClr val="000000"/>
                </a:solidFill>
                <a:cs typeface="Arial" panose="020B0604020202020204" pitchFamily="34" charset="0"/>
              </a:rPr>
              <a:t> pour les </a:t>
            </a:r>
            <a:r>
              <a:rPr lang="en-US" altLang="en-US" sz="1400" dirty="0" err="1">
                <a:solidFill>
                  <a:srgbClr val="000000"/>
                </a:solidFill>
                <a:cs typeface="Arial" panose="020B0604020202020204" pitchFamily="34" charset="0"/>
              </a:rPr>
              <a:t>renseignements</a:t>
            </a:r>
            <a:r>
              <a:rPr lang="en-US" altLang="en-US" sz="1400" dirty="0">
                <a:solidFill>
                  <a:srgbClr val="000000"/>
                </a:solidFill>
                <a:cs typeface="Arial" panose="020B0604020202020204" pitchFamily="34" charset="0"/>
              </a:rPr>
              <a:t> de nature </a:t>
            </a:r>
            <a:r>
              <a:rPr lang="en-US" altLang="en-US" sz="1400" dirty="0" err="1">
                <a:solidFill>
                  <a:srgbClr val="000000"/>
                </a:solidFill>
                <a:cs typeface="Arial" panose="020B0604020202020204" pitchFamily="34" charset="0"/>
              </a:rPr>
              <a:t>très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délicate</a:t>
            </a:r>
            <a:r>
              <a:rPr lang="en-US" altLang="en-US" sz="1400" dirty="0">
                <a:solidFill>
                  <a:srgbClr val="000000"/>
                </a:solidFill>
                <a:cs typeface="Arial" panose="020B0604020202020204" pitchFamily="34" charset="0"/>
              </a:rPr>
              <a:t>. </a:t>
            </a:r>
          </a:p>
          <a:p>
            <a:pPr marL="361950" indent="-180975" eaLnBrk="1" hangingPunct="1">
              <a:lnSpc>
                <a:spcPct val="120000"/>
              </a:lnSpc>
              <a:spcBef>
                <a:spcPts val="0"/>
              </a:spcBef>
            </a:pPr>
            <a:r>
              <a:rPr lang="en-US" altLang="en-US" sz="1400" dirty="0" err="1">
                <a:solidFill>
                  <a:srgbClr val="000000"/>
                </a:solidFill>
                <a:cs typeface="Arial" panose="020B0604020202020204" pitchFamily="34" charset="0"/>
              </a:rPr>
              <a:t>Tous</a:t>
            </a:r>
            <a:r>
              <a:rPr lang="en-US" altLang="en-US" sz="1400" dirty="0">
                <a:solidFill>
                  <a:srgbClr val="000000"/>
                </a:solidFill>
                <a:cs typeface="Arial" panose="020B0604020202020204" pitchFamily="34" charset="0"/>
              </a:rPr>
              <a:t> les </a:t>
            </a:r>
            <a:r>
              <a:rPr lang="en-US" altLang="en-US" sz="1400" dirty="0" err="1">
                <a:solidFill>
                  <a:srgbClr val="000000"/>
                </a:solidFill>
                <a:cs typeface="Arial" panose="020B0604020202020204" pitchFamily="34" charset="0"/>
              </a:rPr>
              <a:t>renseignements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transmis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seront</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cryptés</a:t>
            </a:r>
            <a:r>
              <a:rPr lang="en-US" altLang="en-US" sz="1400" dirty="0">
                <a:solidFill>
                  <a:srgbClr val="000000"/>
                </a:solidFill>
                <a:cs typeface="Arial" panose="020B0604020202020204" pitchFamily="34" charset="0"/>
              </a:rPr>
              <a:t> pendant </a:t>
            </a:r>
            <a:r>
              <a:rPr lang="en-US" altLang="en-US" sz="1400" dirty="0" err="1">
                <a:solidFill>
                  <a:srgbClr val="000000"/>
                </a:solidFill>
                <a:cs typeface="Arial" panose="020B0604020202020204" pitchFamily="34" charset="0"/>
              </a:rPr>
              <a:t>leur</a:t>
            </a:r>
            <a:r>
              <a:rPr lang="en-US" altLang="en-US" sz="1400" dirty="0">
                <a:solidFill>
                  <a:srgbClr val="000000"/>
                </a:solidFill>
                <a:cs typeface="Arial" panose="020B0604020202020204" pitchFamily="34" charset="0"/>
              </a:rPr>
              <a:t> transit et </a:t>
            </a:r>
            <a:r>
              <a:rPr lang="en-US" altLang="en-US" sz="1400" dirty="0" err="1">
                <a:solidFill>
                  <a:srgbClr val="000000"/>
                </a:solidFill>
                <a:cs typeface="Arial" panose="020B0604020202020204" pitchFamily="34" charset="0"/>
              </a:rPr>
              <a:t>leur</a:t>
            </a:r>
            <a:r>
              <a:rPr lang="en-US" altLang="en-US" sz="1400" dirty="0">
                <a:solidFill>
                  <a:srgbClr val="000000"/>
                </a:solidFill>
                <a:cs typeface="Arial" panose="020B0604020202020204" pitchFamily="34" charset="0"/>
              </a:rPr>
              <a:t> stockage dans </a:t>
            </a:r>
            <a:r>
              <a:rPr lang="en-US" altLang="en-US" sz="1400" dirty="0" err="1">
                <a:solidFill>
                  <a:srgbClr val="000000"/>
                </a:solidFill>
                <a:cs typeface="Arial" panose="020B0604020202020204" pitchFamily="34" charset="0"/>
              </a:rPr>
              <a:t>l’outil</a:t>
            </a:r>
            <a:r>
              <a:rPr lang="en-US" altLang="en-US" sz="1400" dirty="0">
                <a:solidFill>
                  <a:srgbClr val="000000"/>
                </a:solidFill>
                <a:cs typeface="Arial" panose="020B0604020202020204" pitchFamily="34" charset="0"/>
              </a:rPr>
              <a:t> GRIG-PE.  </a:t>
            </a:r>
          </a:p>
          <a:p>
            <a:pPr marL="361950" indent="-180975" eaLnBrk="1" hangingPunct="1">
              <a:lnSpc>
                <a:spcPct val="120000"/>
              </a:lnSpc>
              <a:spcBef>
                <a:spcPts val="0"/>
              </a:spcBef>
            </a:pPr>
            <a:r>
              <a:rPr lang="en-US" altLang="en-US" sz="1400" dirty="0">
                <a:solidFill>
                  <a:srgbClr val="000000"/>
                </a:solidFill>
                <a:cs typeface="Arial" panose="020B0604020202020204" pitchFamily="34" charset="0"/>
              </a:rPr>
              <a:t>Les copies </a:t>
            </a:r>
            <a:r>
              <a:rPr lang="en-US" altLang="en-US" sz="1400" dirty="0" err="1">
                <a:solidFill>
                  <a:srgbClr val="000000"/>
                </a:solidFill>
                <a:cs typeface="Arial" panose="020B0604020202020204" pitchFamily="34" charset="0"/>
              </a:rPr>
              <a:t>exportées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ou</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imprimées</a:t>
            </a:r>
            <a:r>
              <a:rPr lang="en-US" altLang="en-US" sz="1400" dirty="0">
                <a:solidFill>
                  <a:srgbClr val="000000"/>
                </a:solidFill>
                <a:cs typeface="Arial" panose="020B0604020202020204" pitchFamily="34" charset="0"/>
              </a:rPr>
              <a:t> des RIG de </a:t>
            </a:r>
            <a:r>
              <a:rPr lang="en-US" altLang="en-US" sz="1400" dirty="0" err="1">
                <a:solidFill>
                  <a:srgbClr val="000000"/>
                </a:solidFill>
                <a:cs typeface="Arial" panose="020B0604020202020204" pitchFamily="34" charset="0"/>
              </a:rPr>
              <a:t>l’outil</a:t>
            </a:r>
            <a:r>
              <a:rPr lang="en-US" altLang="en-US" sz="1400" dirty="0">
                <a:solidFill>
                  <a:srgbClr val="000000"/>
                </a:solidFill>
                <a:cs typeface="Arial" panose="020B0604020202020204" pitchFamily="34" charset="0"/>
              </a:rPr>
              <a:t> GRIG-PE </a:t>
            </a:r>
            <a:r>
              <a:rPr lang="en-US" altLang="en-US" sz="1400" dirty="0" err="1">
                <a:solidFill>
                  <a:srgbClr val="000000"/>
                </a:solidFill>
                <a:cs typeface="Arial" panose="020B0604020202020204" pitchFamily="34" charset="0"/>
              </a:rPr>
              <a:t>caviarderont</a:t>
            </a:r>
            <a:r>
              <a:rPr lang="en-US" altLang="en-US" sz="1400" dirty="0">
                <a:solidFill>
                  <a:srgbClr val="000000"/>
                </a:solidFill>
                <a:cs typeface="Arial" panose="020B0604020202020204" pitchFamily="34" charset="0"/>
              </a:rPr>
              <a:t> le nom et la date de naissance des </a:t>
            </a:r>
            <a:r>
              <a:rPr lang="en-US" altLang="en-US" sz="1400" dirty="0" err="1">
                <a:solidFill>
                  <a:srgbClr val="000000"/>
                </a:solidFill>
                <a:cs typeface="Arial" panose="020B0604020202020204" pitchFamily="34" charset="0"/>
              </a:rPr>
              <a:t>personnes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concernées</a:t>
            </a:r>
            <a:r>
              <a:rPr lang="en-US" altLang="en-US" sz="1400" dirty="0">
                <a:solidFill>
                  <a:srgbClr val="000000"/>
                </a:solidFill>
                <a:cs typeface="Arial" panose="020B0604020202020204" pitchFamily="34" charset="0"/>
              </a:rPr>
              <a:t>.</a:t>
            </a:r>
          </a:p>
          <a:p>
            <a:pPr marL="361950" indent="-180975" eaLnBrk="1" hangingPunct="1">
              <a:lnSpc>
                <a:spcPct val="120000"/>
              </a:lnSpc>
              <a:spcBef>
                <a:spcPts val="0"/>
              </a:spcBef>
            </a:pPr>
            <a:r>
              <a:rPr lang="en-US" altLang="en-US" sz="1400" dirty="0" err="1">
                <a:solidFill>
                  <a:srgbClr val="000000"/>
                </a:solidFill>
                <a:cs typeface="Arial" panose="020B0604020202020204" pitchFamily="34" charset="0"/>
              </a:rPr>
              <a:t>Plusieurs</a:t>
            </a:r>
            <a:r>
              <a:rPr lang="en-US" altLang="en-US" sz="1400" dirty="0">
                <a:solidFill>
                  <a:srgbClr val="000000"/>
                </a:solidFill>
                <a:cs typeface="Arial" panose="020B0604020202020204" pitchFamily="34" charset="0"/>
              </a:rPr>
              <a:t> coupe-feu </a:t>
            </a:r>
            <a:r>
              <a:rPr lang="en-US" altLang="en-US" sz="1400" dirty="0" err="1">
                <a:solidFill>
                  <a:srgbClr val="000000"/>
                </a:solidFill>
                <a:cs typeface="Arial" panose="020B0604020202020204" pitchFamily="34" charset="0"/>
              </a:rPr>
              <a:t>contribueront</a:t>
            </a:r>
            <a:r>
              <a:rPr lang="en-US" altLang="en-US" sz="1400" dirty="0">
                <a:solidFill>
                  <a:srgbClr val="000000"/>
                </a:solidFill>
                <a:cs typeface="Arial" panose="020B0604020202020204" pitchFamily="34" charset="0"/>
              </a:rPr>
              <a:t> à </a:t>
            </a:r>
            <a:r>
              <a:rPr lang="en-US" altLang="en-US" sz="1400" dirty="0" err="1">
                <a:solidFill>
                  <a:srgbClr val="000000"/>
                </a:solidFill>
                <a:cs typeface="Arial" panose="020B0604020202020204" pitchFamily="34" charset="0"/>
              </a:rPr>
              <a:t>prévenir</a:t>
            </a:r>
            <a:r>
              <a:rPr lang="en-US" altLang="en-US" sz="1400" dirty="0">
                <a:solidFill>
                  <a:srgbClr val="000000"/>
                </a:solidFill>
                <a:cs typeface="Arial" panose="020B0604020202020204" pitchFamily="34" charset="0"/>
              </a:rPr>
              <a:t> les </a:t>
            </a:r>
            <a:r>
              <a:rPr lang="en-US" altLang="en-US" sz="1400" dirty="0" err="1">
                <a:solidFill>
                  <a:srgbClr val="000000"/>
                </a:solidFill>
                <a:cs typeface="Arial" panose="020B0604020202020204" pitchFamily="34" charset="0"/>
              </a:rPr>
              <a:t>accès</a:t>
            </a:r>
            <a:r>
              <a:rPr lang="en-US" altLang="en-US" sz="1400" dirty="0">
                <a:solidFill>
                  <a:srgbClr val="000000"/>
                </a:solidFill>
                <a:cs typeface="Arial" panose="020B0604020202020204" pitchFamily="34" charset="0"/>
              </a:rPr>
              <a:t> non </a:t>
            </a:r>
            <a:r>
              <a:rPr lang="en-US" altLang="en-US" sz="1400" dirty="0" err="1">
                <a:solidFill>
                  <a:srgbClr val="000000"/>
                </a:solidFill>
                <a:cs typeface="Arial" panose="020B0604020202020204" pitchFamily="34" charset="0"/>
              </a:rPr>
              <a:t>autorisés</a:t>
            </a:r>
            <a:r>
              <a:rPr lang="en-US" altLang="en-US" sz="1400" dirty="0">
                <a:solidFill>
                  <a:srgbClr val="000000"/>
                </a:solidFill>
                <a:cs typeface="Arial" panose="020B0604020202020204" pitchFamily="34" charset="0"/>
              </a:rPr>
              <a:t>.</a:t>
            </a:r>
          </a:p>
          <a:p>
            <a:pPr marL="361950" indent="-180975" eaLnBrk="1" hangingPunct="1">
              <a:lnSpc>
                <a:spcPct val="120000"/>
              </a:lnSpc>
              <a:spcBef>
                <a:spcPts val="0"/>
              </a:spcBef>
            </a:pPr>
            <a:r>
              <a:rPr lang="en-US" altLang="en-US" sz="1400" dirty="0" err="1">
                <a:solidFill>
                  <a:srgbClr val="000000"/>
                </a:solidFill>
                <a:cs typeface="Arial" panose="020B0604020202020204" pitchFamily="34" charset="0"/>
              </a:rPr>
              <a:t>L’outil</a:t>
            </a:r>
            <a:r>
              <a:rPr lang="en-US" altLang="en-US" sz="1400" dirty="0">
                <a:solidFill>
                  <a:srgbClr val="000000"/>
                </a:solidFill>
                <a:cs typeface="Arial" panose="020B0604020202020204" pitchFamily="34" charset="0"/>
              </a:rPr>
              <a:t> GRIG-PE a </a:t>
            </a:r>
            <a:r>
              <a:rPr lang="en-US" altLang="en-US" sz="1400" dirty="0" err="1">
                <a:solidFill>
                  <a:srgbClr val="000000"/>
                </a:solidFill>
                <a:cs typeface="Arial" panose="020B0604020202020204" pitchFamily="34" charset="0"/>
              </a:rPr>
              <a:t>été</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soumis</a:t>
            </a:r>
            <a:r>
              <a:rPr lang="en-US" altLang="en-US" sz="1400" dirty="0">
                <a:solidFill>
                  <a:srgbClr val="000000"/>
                </a:solidFill>
                <a:cs typeface="Arial" panose="020B0604020202020204" pitchFamily="34" charset="0"/>
              </a:rPr>
              <a:t> à des </a:t>
            </a:r>
            <a:r>
              <a:rPr lang="en-US" altLang="en-US" sz="1400" dirty="0" err="1">
                <a:solidFill>
                  <a:srgbClr val="000000"/>
                </a:solidFill>
                <a:cs typeface="Arial" panose="020B0604020202020204" pitchFamily="34" charset="0"/>
              </a:rPr>
              <a:t>essais</a:t>
            </a:r>
            <a:r>
              <a:rPr lang="en-US" altLang="en-US" sz="1400" dirty="0">
                <a:solidFill>
                  <a:srgbClr val="000000"/>
                </a:solidFill>
                <a:cs typeface="Arial" panose="020B0604020202020204" pitchFamily="34" charset="0"/>
              </a:rPr>
              <a:t> de </a:t>
            </a:r>
            <a:r>
              <a:rPr lang="en-US" altLang="en-US" sz="1400" dirty="0" err="1">
                <a:solidFill>
                  <a:srgbClr val="000000"/>
                </a:solidFill>
                <a:cs typeface="Arial" panose="020B0604020202020204" pitchFamily="34" charset="0"/>
              </a:rPr>
              <a:t>vulnérabilité</a:t>
            </a:r>
            <a:r>
              <a:rPr lang="en-US" altLang="en-US" sz="1400" dirty="0">
                <a:solidFill>
                  <a:srgbClr val="000000"/>
                </a:solidFill>
                <a:cs typeface="Arial" panose="020B0604020202020204" pitchFamily="34" charset="0"/>
              </a:rPr>
              <a:t> et de </a:t>
            </a:r>
            <a:r>
              <a:rPr lang="en-US" altLang="en-US" sz="1400" dirty="0" err="1">
                <a:solidFill>
                  <a:srgbClr val="000000"/>
                </a:solidFill>
                <a:cs typeface="Arial" panose="020B0604020202020204" pitchFamily="34" charset="0"/>
              </a:rPr>
              <a:t>pénétration</a:t>
            </a:r>
            <a:r>
              <a:rPr lang="en-US" altLang="en-US" sz="1400" dirty="0">
                <a:solidFill>
                  <a:srgbClr val="000000"/>
                </a:solidFill>
                <a:cs typeface="Arial" panose="020B0604020202020204" pitchFamily="34" charset="0"/>
              </a:rPr>
              <a:t>.</a:t>
            </a:r>
          </a:p>
        </p:txBody>
      </p:sp>
      <p:sp>
        <p:nvSpPr>
          <p:cNvPr id="30724" name="TextBox 3">
            <a:extLst>
              <a:ext uri="{FF2B5EF4-FFF2-40B4-BE49-F238E27FC236}">
                <a16:creationId xmlns:a16="http://schemas.microsoft.com/office/drawing/2014/main" id="{F435CC61-5C6A-400F-9EB1-6EE64D1C03CB}"/>
              </a:ext>
            </a:extLst>
          </p:cNvPr>
          <p:cNvSpPr txBox="1">
            <a:spLocks noChangeArrowheads="1"/>
          </p:cNvSpPr>
          <p:nvPr>
            <p:custDataLst>
              <p:tags r:id="rId3"/>
            </p:custDataLst>
          </p:nvPr>
        </p:nvSpPr>
        <p:spPr bwMode="auto">
          <a:xfrm>
            <a:off x="302419" y="995363"/>
            <a:ext cx="11587162"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400" dirty="0">
                <a:solidFill>
                  <a:srgbClr val="000000"/>
                </a:solidFill>
              </a:rPr>
              <a:t>Le </a:t>
            </a:r>
            <a:r>
              <a:rPr lang="en-US" altLang="en-US" sz="1400" dirty="0" err="1">
                <a:solidFill>
                  <a:srgbClr val="000000"/>
                </a:solidFill>
              </a:rPr>
              <a:t>ministère</a:t>
            </a:r>
            <a:r>
              <a:rPr lang="en-US" altLang="en-US" sz="1400" dirty="0">
                <a:solidFill>
                  <a:srgbClr val="000000"/>
                </a:solidFill>
              </a:rPr>
              <a:t> des Services à </a:t>
            </a:r>
            <a:r>
              <a:rPr lang="en-US" altLang="en-US" sz="1400" dirty="0" err="1">
                <a:solidFill>
                  <a:srgbClr val="000000"/>
                </a:solidFill>
              </a:rPr>
              <a:t>l'enfance</a:t>
            </a:r>
            <a:r>
              <a:rPr lang="en-US" altLang="en-US" sz="1400" dirty="0">
                <a:solidFill>
                  <a:srgbClr val="000000"/>
                </a:solidFill>
              </a:rPr>
              <a:t> et des Services </a:t>
            </a:r>
            <a:r>
              <a:rPr lang="en-US" altLang="en-US" sz="1400" dirty="0" err="1">
                <a:solidFill>
                  <a:srgbClr val="000000"/>
                </a:solidFill>
              </a:rPr>
              <a:t>sociaux</a:t>
            </a:r>
            <a:r>
              <a:rPr lang="en-US" altLang="en-US" sz="1400" dirty="0">
                <a:solidFill>
                  <a:srgbClr val="000000"/>
                </a:solidFill>
              </a:rPr>
              <a:t> et </a:t>
            </a:r>
            <a:r>
              <a:rPr lang="en-US" altLang="en-US" sz="1400" dirty="0" err="1">
                <a:solidFill>
                  <a:srgbClr val="000000"/>
                </a:solidFill>
              </a:rPr>
              <a:t>communautaires</a:t>
            </a:r>
            <a:r>
              <a:rPr lang="en-US" altLang="en-US" sz="1400" dirty="0">
                <a:solidFill>
                  <a:srgbClr val="000000"/>
                </a:solidFill>
              </a:rPr>
              <a:t> (MSESSC) </a:t>
            </a:r>
            <a:r>
              <a:rPr lang="en-US" altLang="en-US" sz="1400" dirty="0" err="1">
                <a:solidFill>
                  <a:srgbClr val="000000"/>
                </a:solidFill>
              </a:rPr>
              <a:t>améliore</a:t>
            </a:r>
            <a:r>
              <a:rPr lang="en-US" altLang="en-US" sz="1400" dirty="0">
                <a:solidFill>
                  <a:srgbClr val="000000"/>
                </a:solidFill>
              </a:rPr>
              <a:t> les </a:t>
            </a:r>
            <a:r>
              <a:rPr lang="en-US" altLang="en-US" sz="1400" dirty="0" err="1">
                <a:solidFill>
                  <a:srgbClr val="000000"/>
                </a:solidFill>
              </a:rPr>
              <a:t>processus</a:t>
            </a:r>
            <a:r>
              <a:rPr lang="en-US" altLang="en-US" sz="1400" dirty="0">
                <a:solidFill>
                  <a:srgbClr val="000000"/>
                </a:solidFill>
              </a:rPr>
              <a:t> pour les rapports </a:t>
            </a:r>
            <a:r>
              <a:rPr lang="en-US" altLang="en-US" sz="1400" dirty="0" err="1">
                <a:solidFill>
                  <a:srgbClr val="000000"/>
                </a:solidFill>
              </a:rPr>
              <a:t>d’IG</a:t>
            </a:r>
            <a:r>
              <a:rPr lang="en-US" altLang="en-US" sz="1400" dirty="0">
                <a:solidFill>
                  <a:srgbClr val="000000"/>
                </a:solidFill>
              </a:rPr>
              <a:t> et pour les </a:t>
            </a:r>
            <a:r>
              <a:rPr lang="en-US" altLang="en-US" sz="1400" dirty="0" err="1">
                <a:solidFill>
                  <a:srgbClr val="000000"/>
                </a:solidFill>
              </a:rPr>
              <a:t>permis</a:t>
            </a:r>
            <a:r>
              <a:rPr lang="en-US" altLang="en-US" sz="1400" dirty="0">
                <a:solidFill>
                  <a:srgbClr val="000000"/>
                </a:solidFill>
              </a:rPr>
              <a:t> des foyers pour enfants </a:t>
            </a:r>
            <a:r>
              <a:rPr lang="en-US" altLang="en-US" sz="1400" dirty="0" err="1">
                <a:solidFill>
                  <a:srgbClr val="000000"/>
                </a:solidFill>
              </a:rPr>
              <a:t>afin</a:t>
            </a:r>
            <a:r>
              <a:rPr lang="en-US" altLang="en-US" sz="1400" dirty="0">
                <a:solidFill>
                  <a:srgbClr val="000000"/>
                </a:solidFill>
              </a:rPr>
              <a:t> de </a:t>
            </a:r>
            <a:r>
              <a:rPr lang="en-US" altLang="en-US" sz="1400" dirty="0" err="1">
                <a:solidFill>
                  <a:srgbClr val="000000"/>
                </a:solidFill>
              </a:rPr>
              <a:t>favoriser</a:t>
            </a:r>
            <a:r>
              <a:rPr lang="en-US" altLang="en-US" sz="1400" dirty="0">
                <a:solidFill>
                  <a:srgbClr val="000000"/>
                </a:solidFill>
              </a:rPr>
              <a:t> de </a:t>
            </a:r>
            <a:r>
              <a:rPr lang="en-US" altLang="en-US" sz="1400" dirty="0" err="1">
                <a:solidFill>
                  <a:srgbClr val="000000"/>
                </a:solidFill>
              </a:rPr>
              <a:t>meilleurs</a:t>
            </a:r>
            <a:r>
              <a:rPr lang="en-US" altLang="en-US" sz="1400" dirty="0">
                <a:solidFill>
                  <a:srgbClr val="000000"/>
                </a:solidFill>
              </a:rPr>
              <a:t> </a:t>
            </a:r>
            <a:r>
              <a:rPr lang="en-US" altLang="en-US" sz="1400" dirty="0" err="1">
                <a:solidFill>
                  <a:srgbClr val="000000"/>
                </a:solidFill>
              </a:rPr>
              <a:t>résultats</a:t>
            </a:r>
            <a:r>
              <a:rPr lang="en-US" altLang="en-US" sz="1400" dirty="0">
                <a:solidFill>
                  <a:srgbClr val="000000"/>
                </a:solidFill>
              </a:rPr>
              <a:t> pour les enfants, les </a:t>
            </a:r>
            <a:r>
              <a:rPr lang="en-US" altLang="en-US" sz="1400" dirty="0" err="1">
                <a:solidFill>
                  <a:srgbClr val="000000"/>
                </a:solidFill>
              </a:rPr>
              <a:t>jeunes</a:t>
            </a:r>
            <a:r>
              <a:rPr lang="en-US" altLang="en-US" sz="1400" dirty="0">
                <a:solidFill>
                  <a:srgbClr val="000000"/>
                </a:solidFill>
              </a:rPr>
              <a:t> et les </a:t>
            </a:r>
            <a:r>
              <a:rPr lang="en-US" altLang="en-US" sz="1400" dirty="0" err="1">
                <a:solidFill>
                  <a:srgbClr val="000000"/>
                </a:solidFill>
              </a:rPr>
              <a:t>adultes</a:t>
            </a:r>
            <a:r>
              <a:rPr lang="en-US" altLang="en-US" sz="1400" dirty="0">
                <a:solidFill>
                  <a:srgbClr val="000000"/>
                </a:solidFill>
              </a:rPr>
              <a:t> qui </a:t>
            </a:r>
            <a:r>
              <a:rPr lang="en-US" altLang="en-US" sz="1400" dirty="0" err="1">
                <a:solidFill>
                  <a:srgbClr val="000000"/>
                </a:solidFill>
              </a:rPr>
              <a:t>sont</a:t>
            </a:r>
            <a:r>
              <a:rPr lang="en-US" altLang="en-US" sz="1400" dirty="0">
                <a:solidFill>
                  <a:srgbClr val="000000"/>
                </a:solidFill>
              </a:rPr>
              <a:t> </a:t>
            </a:r>
            <a:r>
              <a:rPr lang="en-US" altLang="en-US" sz="1400" dirty="0" err="1">
                <a:solidFill>
                  <a:srgbClr val="000000"/>
                </a:solidFill>
              </a:rPr>
              <a:t>parmi</a:t>
            </a:r>
            <a:r>
              <a:rPr lang="en-US" altLang="en-US" sz="1400" dirty="0">
                <a:solidFill>
                  <a:srgbClr val="000000"/>
                </a:solidFill>
              </a:rPr>
              <a:t> les plus </a:t>
            </a:r>
            <a:r>
              <a:rPr lang="en-US" altLang="en-US" sz="1400" dirty="0" err="1">
                <a:solidFill>
                  <a:srgbClr val="000000"/>
                </a:solidFill>
              </a:rPr>
              <a:t>vulnérables</a:t>
            </a:r>
            <a:r>
              <a:rPr lang="en-US" altLang="en-US" sz="1400" dirty="0">
                <a:solidFill>
                  <a:srgbClr val="000000"/>
                </a:solidFill>
              </a:rPr>
              <a:t> de </a:t>
            </a:r>
            <a:r>
              <a:rPr lang="en-US" altLang="en-US" sz="1400" dirty="0" err="1">
                <a:solidFill>
                  <a:srgbClr val="000000"/>
                </a:solidFill>
              </a:rPr>
              <a:t>l’Ontario</a:t>
            </a:r>
            <a:r>
              <a:rPr lang="en-US" altLang="en-US" sz="1400" dirty="0">
                <a:solidFill>
                  <a:srgbClr val="000000"/>
                </a:solidFill>
              </a:rPr>
              <a:t>. </a:t>
            </a:r>
            <a:r>
              <a:rPr lang="en-US" altLang="en-US" sz="1400" dirty="0" err="1">
                <a:solidFill>
                  <a:srgbClr val="000000"/>
                </a:solidFill>
              </a:rPr>
              <a:t>Cette</a:t>
            </a:r>
            <a:r>
              <a:rPr lang="en-US" altLang="en-US" sz="1400" dirty="0">
                <a:solidFill>
                  <a:srgbClr val="000000"/>
                </a:solidFill>
              </a:rPr>
              <a:t> démarche </a:t>
            </a:r>
            <a:r>
              <a:rPr lang="en-US" altLang="en-US" sz="1400" dirty="0" err="1">
                <a:solidFill>
                  <a:srgbClr val="000000"/>
                </a:solidFill>
              </a:rPr>
              <a:t>comprend</a:t>
            </a:r>
            <a:r>
              <a:rPr lang="en-US" altLang="en-US" sz="1400" dirty="0">
                <a:solidFill>
                  <a:srgbClr val="000000"/>
                </a:solidFill>
              </a:rPr>
              <a:t> la </a:t>
            </a:r>
            <a:r>
              <a:rPr lang="en-US" altLang="en-US" sz="1400" dirty="0" err="1">
                <a:solidFill>
                  <a:srgbClr val="000000"/>
                </a:solidFill>
              </a:rPr>
              <a:t>création</a:t>
            </a:r>
            <a:r>
              <a:rPr lang="en-US" altLang="en-US" sz="1400" dirty="0">
                <a:solidFill>
                  <a:srgbClr val="000000"/>
                </a:solidFill>
              </a:rPr>
              <a:t> de </a:t>
            </a:r>
            <a:r>
              <a:rPr lang="en-US" altLang="en-US" sz="1400" dirty="0" err="1">
                <a:solidFill>
                  <a:srgbClr val="000000"/>
                </a:solidFill>
              </a:rPr>
              <a:t>l’outil</a:t>
            </a:r>
            <a:r>
              <a:rPr lang="en-US" altLang="en-US" sz="1400" dirty="0">
                <a:solidFill>
                  <a:srgbClr val="000000"/>
                </a:solidFill>
              </a:rPr>
              <a:t> GRIG-PE </a:t>
            </a:r>
            <a:r>
              <a:rPr lang="en-US" altLang="en-US" sz="1400" dirty="0" err="1">
                <a:solidFill>
                  <a:srgbClr val="000000"/>
                </a:solidFill>
              </a:rPr>
              <a:t>afin</a:t>
            </a:r>
            <a:r>
              <a:rPr lang="en-US" altLang="en-US" sz="1400" dirty="0">
                <a:solidFill>
                  <a:srgbClr val="000000"/>
                </a:solidFill>
              </a:rPr>
              <a:t> de </a:t>
            </a:r>
            <a:r>
              <a:rPr lang="en-US" altLang="en-US" sz="1400" dirty="0" err="1">
                <a:solidFill>
                  <a:srgbClr val="000000"/>
                </a:solidFill>
              </a:rPr>
              <a:t>remplacer</a:t>
            </a:r>
            <a:r>
              <a:rPr lang="en-US" altLang="en-US" sz="1400" dirty="0">
                <a:solidFill>
                  <a:srgbClr val="000000"/>
                </a:solidFill>
              </a:rPr>
              <a:t> les </a:t>
            </a:r>
            <a:r>
              <a:rPr lang="en-US" altLang="en-US" sz="1400" dirty="0" err="1">
                <a:solidFill>
                  <a:srgbClr val="000000"/>
                </a:solidFill>
              </a:rPr>
              <a:t>processus</a:t>
            </a:r>
            <a:r>
              <a:rPr lang="en-US" altLang="en-US" sz="1400" dirty="0">
                <a:solidFill>
                  <a:srgbClr val="000000"/>
                </a:solidFill>
              </a:rPr>
              <a:t> </a:t>
            </a:r>
            <a:r>
              <a:rPr lang="en-US" altLang="en-US" sz="1400" dirty="0" err="1">
                <a:solidFill>
                  <a:srgbClr val="000000"/>
                </a:solidFill>
              </a:rPr>
              <a:t>manuels</a:t>
            </a:r>
            <a:r>
              <a:rPr lang="en-US" altLang="en-US" sz="1400" dirty="0">
                <a:solidFill>
                  <a:srgbClr val="000000"/>
                </a:solidFill>
              </a:rPr>
              <a:t> pour les </a:t>
            </a:r>
            <a:r>
              <a:rPr lang="en-US" altLang="en-US" sz="1400" dirty="0" err="1">
                <a:solidFill>
                  <a:srgbClr val="000000"/>
                </a:solidFill>
              </a:rPr>
              <a:t>signalements</a:t>
            </a:r>
            <a:r>
              <a:rPr lang="en-US" altLang="en-US" sz="1400" dirty="0">
                <a:solidFill>
                  <a:srgbClr val="000000"/>
                </a:solidFill>
              </a:rPr>
              <a:t> </a:t>
            </a:r>
            <a:r>
              <a:rPr lang="en-US" altLang="en-US" sz="1400" dirty="0" err="1">
                <a:solidFill>
                  <a:srgbClr val="000000"/>
                </a:solidFill>
              </a:rPr>
              <a:t>d’IG</a:t>
            </a:r>
            <a:r>
              <a:rPr lang="en-US" altLang="en-US" sz="1400" dirty="0">
                <a:solidFill>
                  <a:srgbClr val="000000"/>
                </a:solidFill>
              </a:rPr>
              <a:t> dans le but de </a:t>
            </a:r>
            <a:r>
              <a:rPr lang="en-US" altLang="en-US" sz="1400" dirty="0" err="1">
                <a:solidFill>
                  <a:srgbClr val="000000"/>
                </a:solidFill>
              </a:rPr>
              <a:t>faciliter</a:t>
            </a:r>
            <a:r>
              <a:rPr lang="en-US" altLang="en-US" sz="1400" dirty="0">
                <a:solidFill>
                  <a:srgbClr val="000000"/>
                </a:solidFill>
              </a:rPr>
              <a:t> les rapports et de les </a:t>
            </a:r>
            <a:r>
              <a:rPr lang="en-US" altLang="en-US" sz="1400" dirty="0" err="1">
                <a:solidFill>
                  <a:srgbClr val="000000"/>
                </a:solidFill>
              </a:rPr>
              <a:t>rendre</a:t>
            </a:r>
            <a:r>
              <a:rPr lang="en-US" altLang="en-US" sz="1400" dirty="0">
                <a:solidFill>
                  <a:srgbClr val="000000"/>
                </a:solidFill>
              </a:rPr>
              <a:t> plus </a:t>
            </a:r>
            <a:r>
              <a:rPr lang="en-US" altLang="en-US" sz="1400" dirty="0" err="1">
                <a:solidFill>
                  <a:srgbClr val="000000"/>
                </a:solidFill>
              </a:rPr>
              <a:t>sécuritaires</a:t>
            </a:r>
            <a:r>
              <a:rPr lang="en-US" altLang="en-US" sz="1400" dirty="0">
                <a:solidFill>
                  <a:srgbClr val="000000"/>
                </a:solidFill>
              </a:rPr>
              <a:t>.  </a:t>
            </a:r>
          </a:p>
          <a:p>
            <a:pPr eaLnBrk="1" hangingPunct="1">
              <a:lnSpc>
                <a:spcPct val="100000"/>
              </a:lnSpc>
              <a:spcBef>
                <a:spcPct val="0"/>
              </a:spcBef>
              <a:buFontTx/>
              <a:buNone/>
            </a:pPr>
            <a:endParaRPr lang="en-US" altLang="en-US" sz="1200" dirty="0">
              <a:solidFill>
                <a:srgbClr val="000000"/>
              </a:solidFill>
            </a:endParaRPr>
          </a:p>
          <a:p>
            <a:pPr eaLnBrk="1" hangingPunct="1">
              <a:lnSpc>
                <a:spcPct val="100000"/>
              </a:lnSpc>
              <a:spcBef>
                <a:spcPct val="0"/>
              </a:spcBef>
              <a:buFontTx/>
              <a:buNone/>
            </a:pPr>
            <a:r>
              <a:rPr lang="en-US" altLang="en-US" sz="1400" dirty="0">
                <a:solidFill>
                  <a:srgbClr val="000000"/>
                </a:solidFill>
              </a:rPr>
              <a:t>Le MSESSC </a:t>
            </a:r>
            <a:r>
              <a:rPr lang="en-US" altLang="en-US" sz="1400" dirty="0" err="1">
                <a:solidFill>
                  <a:srgbClr val="000000"/>
                </a:solidFill>
              </a:rPr>
              <a:t>comprend</a:t>
            </a:r>
            <a:r>
              <a:rPr lang="en-US" altLang="en-US" sz="1400" dirty="0">
                <a:solidFill>
                  <a:srgbClr val="000000"/>
                </a:solidFill>
              </a:rPr>
              <a:t> </a:t>
            </a:r>
            <a:r>
              <a:rPr lang="en-US" altLang="en-US" sz="1400" dirty="0" err="1">
                <a:solidFill>
                  <a:srgbClr val="000000"/>
                </a:solidFill>
              </a:rPr>
              <a:t>l’importance</a:t>
            </a:r>
            <a:r>
              <a:rPr lang="en-US" altLang="en-US" sz="1400" dirty="0">
                <a:solidFill>
                  <a:srgbClr val="000000"/>
                </a:solidFill>
              </a:rPr>
              <a:t> de </a:t>
            </a:r>
            <a:r>
              <a:rPr lang="en-US" altLang="en-US" sz="1400" dirty="0" err="1">
                <a:solidFill>
                  <a:srgbClr val="000000"/>
                </a:solidFill>
              </a:rPr>
              <a:t>garder</a:t>
            </a:r>
            <a:r>
              <a:rPr lang="en-US" altLang="en-US" sz="1400" dirty="0">
                <a:solidFill>
                  <a:srgbClr val="000000"/>
                </a:solidFill>
              </a:rPr>
              <a:t> les </a:t>
            </a:r>
            <a:r>
              <a:rPr lang="en-US" altLang="en-US" sz="1400" dirty="0" err="1">
                <a:solidFill>
                  <a:srgbClr val="000000"/>
                </a:solidFill>
              </a:rPr>
              <a:t>renseignements</a:t>
            </a:r>
            <a:r>
              <a:rPr lang="en-US" altLang="en-US" sz="1400" dirty="0">
                <a:solidFill>
                  <a:srgbClr val="000000"/>
                </a:solidFill>
              </a:rPr>
              <a:t> </a:t>
            </a:r>
            <a:r>
              <a:rPr lang="en-US" altLang="en-US" sz="1400" dirty="0" err="1">
                <a:solidFill>
                  <a:srgbClr val="000000"/>
                </a:solidFill>
              </a:rPr>
              <a:t>sensibles</a:t>
            </a:r>
            <a:r>
              <a:rPr lang="en-US" altLang="en-US" sz="1400" dirty="0">
                <a:solidFill>
                  <a:srgbClr val="000000"/>
                </a:solidFill>
              </a:rPr>
              <a:t> qui </a:t>
            </a:r>
            <a:r>
              <a:rPr lang="en-US" altLang="en-US" sz="1400" dirty="0" err="1">
                <a:solidFill>
                  <a:srgbClr val="000000"/>
                </a:solidFill>
              </a:rPr>
              <a:t>seront</a:t>
            </a:r>
            <a:r>
              <a:rPr lang="en-US" altLang="en-US" sz="1400" dirty="0">
                <a:solidFill>
                  <a:srgbClr val="000000"/>
                </a:solidFill>
              </a:rPr>
              <a:t> </a:t>
            </a:r>
            <a:r>
              <a:rPr lang="en-US" altLang="en-US" sz="1400" dirty="0" err="1">
                <a:solidFill>
                  <a:srgbClr val="000000"/>
                </a:solidFill>
              </a:rPr>
              <a:t>entrés</a:t>
            </a:r>
            <a:r>
              <a:rPr lang="en-US" altLang="en-US" sz="1400" dirty="0">
                <a:solidFill>
                  <a:srgbClr val="000000"/>
                </a:solidFill>
              </a:rPr>
              <a:t> dans </a:t>
            </a:r>
            <a:r>
              <a:rPr lang="en-US" altLang="en-US" sz="1400" dirty="0" err="1">
                <a:solidFill>
                  <a:srgbClr val="000000"/>
                </a:solidFill>
              </a:rPr>
              <a:t>l’outil</a:t>
            </a:r>
            <a:r>
              <a:rPr lang="en-US" altLang="en-US" sz="1400" dirty="0">
                <a:solidFill>
                  <a:srgbClr val="000000"/>
                </a:solidFill>
              </a:rPr>
              <a:t> GRIG-PE </a:t>
            </a:r>
            <a:r>
              <a:rPr lang="en-US" altLang="en-US" sz="1400" dirty="0" err="1">
                <a:solidFill>
                  <a:srgbClr val="000000"/>
                </a:solidFill>
              </a:rPr>
              <a:t>en</a:t>
            </a:r>
            <a:r>
              <a:rPr lang="en-US" altLang="en-US" sz="1400" dirty="0">
                <a:solidFill>
                  <a:srgbClr val="000000"/>
                </a:solidFill>
              </a:rPr>
              <a:t> </a:t>
            </a:r>
            <a:r>
              <a:rPr lang="en-US" altLang="en-US" sz="1400" dirty="0" err="1">
                <a:solidFill>
                  <a:srgbClr val="000000"/>
                </a:solidFill>
              </a:rPr>
              <a:t>sécurité</a:t>
            </a:r>
            <a:r>
              <a:rPr lang="en-US" altLang="en-US" sz="1400" dirty="0">
                <a:solidFill>
                  <a:srgbClr val="000000"/>
                </a:solidFill>
              </a:rPr>
              <a:t>. </a:t>
            </a:r>
            <a:r>
              <a:rPr lang="en-US" altLang="en-US" sz="1400" dirty="0" err="1">
                <a:solidFill>
                  <a:srgbClr val="000000"/>
                </a:solidFill>
              </a:rPr>
              <a:t>C’est</a:t>
            </a:r>
            <a:r>
              <a:rPr lang="en-US" altLang="en-US" sz="1400" dirty="0">
                <a:solidFill>
                  <a:srgbClr val="000000"/>
                </a:solidFill>
              </a:rPr>
              <a:t> la raison pour </a:t>
            </a:r>
            <a:r>
              <a:rPr lang="en-US" altLang="en-US" sz="1400" dirty="0" err="1">
                <a:solidFill>
                  <a:srgbClr val="000000"/>
                </a:solidFill>
              </a:rPr>
              <a:t>laquelle</a:t>
            </a:r>
            <a:r>
              <a:rPr lang="en-US" altLang="en-US" sz="1400" dirty="0">
                <a:solidFill>
                  <a:srgbClr val="000000"/>
                </a:solidFill>
              </a:rPr>
              <a:t> </a:t>
            </a:r>
            <a:r>
              <a:rPr lang="en-US" altLang="en-US" sz="1400" dirty="0" err="1">
                <a:solidFill>
                  <a:srgbClr val="000000"/>
                </a:solidFill>
              </a:rPr>
              <a:t>l'outil</a:t>
            </a:r>
            <a:r>
              <a:rPr lang="en-US" altLang="en-US" sz="1400" dirty="0">
                <a:solidFill>
                  <a:srgbClr val="000000"/>
                </a:solidFill>
              </a:rPr>
              <a:t> GRIG-PE </a:t>
            </a:r>
            <a:r>
              <a:rPr lang="en-US" altLang="en-US" sz="1400" dirty="0" err="1">
                <a:solidFill>
                  <a:srgbClr val="000000"/>
                </a:solidFill>
              </a:rPr>
              <a:t>comporte</a:t>
            </a:r>
            <a:r>
              <a:rPr lang="en-US" altLang="en-US" sz="1400" dirty="0">
                <a:solidFill>
                  <a:srgbClr val="000000"/>
                </a:solidFill>
              </a:rPr>
              <a:t> les </a:t>
            </a:r>
            <a:r>
              <a:rPr lang="en-US" altLang="en-US" sz="1400" dirty="0" err="1">
                <a:solidFill>
                  <a:srgbClr val="000000"/>
                </a:solidFill>
              </a:rPr>
              <a:t>mécanismes</a:t>
            </a:r>
            <a:r>
              <a:rPr lang="en-US" altLang="en-US" sz="1400" dirty="0">
                <a:solidFill>
                  <a:srgbClr val="000000"/>
                </a:solidFill>
              </a:rPr>
              <a:t> de </a:t>
            </a:r>
            <a:r>
              <a:rPr lang="en-US" altLang="en-US" sz="1400" dirty="0" err="1">
                <a:solidFill>
                  <a:srgbClr val="000000"/>
                </a:solidFill>
              </a:rPr>
              <a:t>sécurité</a:t>
            </a:r>
            <a:r>
              <a:rPr lang="en-US" altLang="en-US" sz="1400" dirty="0">
                <a:solidFill>
                  <a:srgbClr val="000000"/>
                </a:solidFill>
              </a:rPr>
              <a:t> </a:t>
            </a:r>
            <a:r>
              <a:rPr lang="en-US" altLang="en-US" sz="1400" dirty="0" err="1">
                <a:solidFill>
                  <a:srgbClr val="000000"/>
                </a:solidFill>
              </a:rPr>
              <a:t>intégrés</a:t>
            </a:r>
            <a:r>
              <a:rPr lang="en-US" altLang="en-US" sz="1400" dirty="0">
                <a:solidFill>
                  <a:srgbClr val="000000"/>
                </a:solidFill>
              </a:rPr>
              <a:t> </a:t>
            </a:r>
            <a:r>
              <a:rPr lang="en-US" altLang="en-US" sz="1400" dirty="0" err="1">
                <a:solidFill>
                  <a:srgbClr val="000000"/>
                </a:solidFill>
              </a:rPr>
              <a:t>suivants</a:t>
            </a:r>
            <a:r>
              <a:rPr lang="en-US" altLang="en-US" sz="1400" dirty="0">
                <a:solidFill>
                  <a:srgbClr val="000000"/>
                </a:solidFill>
              </a:rPr>
              <a:t> pour </a:t>
            </a:r>
            <a:r>
              <a:rPr lang="en-US" altLang="en-US" sz="1400" dirty="0" err="1">
                <a:solidFill>
                  <a:srgbClr val="000000"/>
                </a:solidFill>
              </a:rPr>
              <a:t>sécuriser</a:t>
            </a:r>
            <a:r>
              <a:rPr lang="en-US" altLang="en-US" sz="1400" dirty="0">
                <a:solidFill>
                  <a:srgbClr val="000000"/>
                </a:solidFill>
              </a:rPr>
              <a:t> les </a:t>
            </a:r>
            <a:r>
              <a:rPr lang="en-US" altLang="en-US" sz="1400" dirty="0" err="1">
                <a:solidFill>
                  <a:srgbClr val="000000"/>
                </a:solidFill>
              </a:rPr>
              <a:t>renseignements</a:t>
            </a:r>
            <a:r>
              <a:rPr lang="en-US" altLang="en-US" sz="1400" dirty="0">
                <a:solidFill>
                  <a:srgbClr val="000000"/>
                </a:solidFill>
              </a:rPr>
              <a:t> :</a:t>
            </a:r>
          </a:p>
        </p:txBody>
      </p:sp>
      <p:sp>
        <p:nvSpPr>
          <p:cNvPr id="30725" name="Slide Number Placeholder 4">
            <a:extLst>
              <a:ext uri="{FF2B5EF4-FFF2-40B4-BE49-F238E27FC236}">
                <a16:creationId xmlns:a16="http://schemas.microsoft.com/office/drawing/2014/main" id="{FEB6680B-C34D-46D7-93EF-20854D46EEC2}"/>
              </a:ext>
            </a:extLst>
          </p:cNvPr>
          <p:cNvSpPr>
            <a:spLocks noGrp="1" noChangeArrowheads="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F220B704-1F26-4AF5-A70E-9BF6F4390B53}" type="slidenum">
              <a:rPr lang="en-US" altLang="en-US" sz="1200">
                <a:solidFill>
                  <a:srgbClr val="000000"/>
                </a:solidFill>
              </a:rPr>
              <a:pPr>
                <a:lnSpc>
                  <a:spcPct val="100000"/>
                </a:lnSpc>
                <a:spcBef>
                  <a:spcPct val="0"/>
                </a:spcBef>
                <a:buFontTx/>
                <a:buNone/>
              </a:pPr>
              <a:t>15</a:t>
            </a:fld>
            <a:endParaRPr lang="en-US" altLang="en-US" sz="1200">
              <a:solidFill>
                <a:srgbClr val="000000"/>
              </a:solidFill>
            </a:endParaRPr>
          </a:p>
        </p:txBody>
      </p:sp>
      <p:sp>
        <p:nvSpPr>
          <p:cNvPr id="30726" name="TextBox 5">
            <a:extLst>
              <a:ext uri="{FF2B5EF4-FFF2-40B4-BE49-F238E27FC236}">
                <a16:creationId xmlns:a16="http://schemas.microsoft.com/office/drawing/2014/main" id="{6A654683-EBE8-47A4-B0D0-319A6FD50176}"/>
              </a:ext>
            </a:extLst>
          </p:cNvPr>
          <p:cNvSpPr txBox="1">
            <a:spLocks noChangeArrowheads="1"/>
          </p:cNvSpPr>
          <p:nvPr>
            <p:custDataLst>
              <p:tags r:id="rId5"/>
            </p:custDataLst>
          </p:nvPr>
        </p:nvSpPr>
        <p:spPr bwMode="auto">
          <a:xfrm>
            <a:off x="5731669" y="2553177"/>
            <a:ext cx="6340475" cy="4334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460375" indent="-22860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defTabSz="914400" eaLnBrk="1" hangingPunct="1">
              <a:lnSpc>
                <a:spcPct val="120000"/>
              </a:lnSpc>
              <a:spcBef>
                <a:spcPts val="0"/>
              </a:spcBef>
              <a:buFontTx/>
              <a:buNone/>
            </a:pPr>
            <a:r>
              <a:rPr lang="en-US" altLang="en-US" sz="1600" b="1" dirty="0" err="1">
                <a:solidFill>
                  <a:srgbClr val="000000"/>
                </a:solidFill>
                <a:cs typeface="Arial" panose="020B0604020202020204" pitchFamily="34" charset="0"/>
              </a:rPr>
              <a:t>Dispositifs</a:t>
            </a:r>
            <a:r>
              <a:rPr lang="en-US" altLang="en-US" sz="1600" b="1" dirty="0">
                <a:solidFill>
                  <a:srgbClr val="000000"/>
                </a:solidFill>
                <a:cs typeface="Arial" panose="020B0604020202020204" pitchFamily="34" charset="0"/>
              </a:rPr>
              <a:t> </a:t>
            </a:r>
            <a:r>
              <a:rPr lang="en-US" altLang="en-US" sz="1600" b="1" dirty="0" err="1">
                <a:solidFill>
                  <a:srgbClr val="000000"/>
                </a:solidFill>
                <a:cs typeface="Arial" panose="020B0604020202020204" pitchFamily="34" charset="0"/>
              </a:rPr>
              <a:t>d’accès</a:t>
            </a:r>
            <a:endParaRPr lang="en-US" altLang="en-US" sz="1600" b="1" dirty="0">
              <a:solidFill>
                <a:srgbClr val="000000"/>
              </a:solidFill>
              <a:cs typeface="Arial" panose="020B0604020202020204" pitchFamily="34" charset="0"/>
            </a:endParaRPr>
          </a:p>
          <a:p>
            <a:pPr marL="361950" indent="-180975" defTabSz="914400" eaLnBrk="1" hangingPunct="1">
              <a:lnSpc>
                <a:spcPct val="120000"/>
              </a:lnSpc>
              <a:spcBef>
                <a:spcPts val="0"/>
              </a:spcBef>
            </a:pPr>
            <a:r>
              <a:rPr lang="en-US" altLang="en-US" sz="1400" dirty="0">
                <a:solidFill>
                  <a:srgbClr val="000000"/>
                </a:solidFill>
                <a:cs typeface="Arial" panose="020B0604020202020204" pitchFamily="34" charset="0"/>
              </a:rPr>
              <a:t>Avant de </a:t>
            </a:r>
            <a:r>
              <a:rPr lang="en-US" altLang="en-US" sz="1400" dirty="0" err="1">
                <a:solidFill>
                  <a:srgbClr val="000000"/>
                </a:solidFill>
                <a:cs typeface="Arial" panose="020B0604020202020204" pitchFamily="34" charset="0"/>
              </a:rPr>
              <a:t>confier</a:t>
            </a:r>
            <a:r>
              <a:rPr lang="en-US" altLang="en-US" sz="1400" dirty="0">
                <a:solidFill>
                  <a:srgbClr val="000000"/>
                </a:solidFill>
                <a:cs typeface="Arial" panose="020B0604020202020204" pitchFamily="34" charset="0"/>
              </a:rPr>
              <a:t> un </a:t>
            </a:r>
            <a:r>
              <a:rPr lang="en-US" altLang="en-US" sz="1400" dirty="0" err="1">
                <a:solidFill>
                  <a:srgbClr val="000000"/>
                </a:solidFill>
                <a:cs typeface="Arial" panose="020B0604020202020204" pitchFamily="34" charset="0"/>
              </a:rPr>
              <a:t>compte</a:t>
            </a:r>
            <a:r>
              <a:rPr lang="en-US" altLang="en-US" sz="1400" dirty="0">
                <a:solidFill>
                  <a:srgbClr val="000000"/>
                </a:solidFill>
                <a:cs typeface="Arial" panose="020B0604020202020204" pitchFamily="34" charset="0"/>
              </a:rPr>
              <a:t> pour </a:t>
            </a:r>
            <a:r>
              <a:rPr lang="en-US" altLang="en-US" sz="1400" dirty="0" err="1">
                <a:solidFill>
                  <a:srgbClr val="000000"/>
                </a:solidFill>
                <a:cs typeface="Arial" panose="020B0604020202020204" pitchFamily="34" charset="0"/>
              </a:rPr>
              <a:t>l’outil</a:t>
            </a:r>
            <a:r>
              <a:rPr lang="en-US" altLang="en-US" sz="1400" dirty="0">
                <a:solidFill>
                  <a:srgbClr val="000000"/>
                </a:solidFill>
                <a:cs typeface="Arial" panose="020B0604020202020204" pitchFamily="34" charset="0"/>
              </a:rPr>
              <a:t> GRIG-PE aux </a:t>
            </a:r>
            <a:r>
              <a:rPr lang="en-US" altLang="en-US" sz="1400" dirty="0" err="1">
                <a:solidFill>
                  <a:srgbClr val="000000"/>
                </a:solidFill>
                <a:cs typeface="Arial" panose="020B0604020202020204" pitchFamily="34" charset="0"/>
              </a:rPr>
              <a:t>utilisateurs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externes</a:t>
            </a:r>
            <a:r>
              <a:rPr lang="en-US" altLang="en-US" sz="1400" dirty="0">
                <a:solidFill>
                  <a:srgbClr val="000000"/>
                </a:solidFill>
                <a:cs typeface="Arial" panose="020B0604020202020204" pitchFamily="34" charset="0"/>
              </a:rPr>
              <a:t>, on </a:t>
            </a:r>
            <a:r>
              <a:rPr lang="en-US" altLang="en-US" sz="1400" dirty="0" err="1">
                <a:solidFill>
                  <a:srgbClr val="000000"/>
                </a:solidFill>
                <a:cs typeface="Arial" panose="020B0604020202020204" pitchFamily="34" charset="0"/>
              </a:rPr>
              <a:t>vérifie</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leur</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identité</a:t>
            </a:r>
            <a:r>
              <a:rPr lang="en-US" altLang="en-US" sz="1400" dirty="0">
                <a:solidFill>
                  <a:srgbClr val="000000"/>
                </a:solidFill>
                <a:cs typeface="Arial" panose="020B0604020202020204" pitchFamily="34" charset="0"/>
              </a:rPr>
              <a:t> dans le cadre </a:t>
            </a:r>
            <a:r>
              <a:rPr lang="en-US" altLang="en-US" sz="1400" dirty="0" err="1">
                <a:solidFill>
                  <a:srgbClr val="000000"/>
                </a:solidFill>
                <a:cs typeface="Arial" panose="020B0604020202020204" pitchFamily="34" charset="0"/>
              </a:rPr>
              <a:t>d’une</a:t>
            </a:r>
            <a:r>
              <a:rPr lang="en-US" altLang="en-US" sz="1400" dirty="0">
                <a:solidFill>
                  <a:srgbClr val="000000"/>
                </a:solidFill>
                <a:cs typeface="Arial" panose="020B0604020202020204" pitchFamily="34" charset="0"/>
              </a:rPr>
              <a:t> rencontre </a:t>
            </a:r>
            <a:r>
              <a:rPr lang="en-US" altLang="en-US" sz="1400" dirty="0" err="1">
                <a:solidFill>
                  <a:srgbClr val="000000"/>
                </a:solidFill>
                <a:cs typeface="Arial" panose="020B0604020202020204" pitchFamily="34" charset="0"/>
              </a:rPr>
              <a:t>en</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personne</a:t>
            </a:r>
            <a:r>
              <a:rPr lang="en-US" altLang="en-US" sz="1400" dirty="0">
                <a:solidFill>
                  <a:srgbClr val="000000"/>
                </a:solidFill>
                <a:cs typeface="Arial" panose="020B0604020202020204" pitchFamily="34" charset="0"/>
              </a:rPr>
              <a:t>.</a:t>
            </a:r>
          </a:p>
          <a:p>
            <a:pPr marL="361950" indent="-180975" defTabSz="914400" eaLnBrk="1" hangingPunct="1">
              <a:lnSpc>
                <a:spcPct val="120000"/>
              </a:lnSpc>
              <a:spcBef>
                <a:spcPts val="0"/>
              </a:spcBef>
            </a:pPr>
            <a:r>
              <a:rPr lang="en-US" altLang="en-US" sz="1400" dirty="0" err="1">
                <a:solidFill>
                  <a:srgbClr val="000000"/>
                </a:solidFill>
                <a:cs typeface="Arial" panose="020B0604020202020204" pitchFamily="34" charset="0"/>
              </a:rPr>
              <a:t>L’accès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utilisateur</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est</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authentifié</a:t>
            </a:r>
            <a:r>
              <a:rPr lang="en-US" altLang="en-US" sz="1400" dirty="0">
                <a:solidFill>
                  <a:srgbClr val="000000"/>
                </a:solidFill>
                <a:cs typeface="Arial" panose="020B0604020202020204" pitchFamily="34" charset="0"/>
              </a:rPr>
              <a:t> à </a:t>
            </a:r>
            <a:r>
              <a:rPr lang="en-US" altLang="en-US" sz="1400" dirty="0" err="1">
                <a:solidFill>
                  <a:srgbClr val="000000"/>
                </a:solidFill>
                <a:cs typeface="Arial" panose="020B0604020202020204" pitchFamily="34" charset="0"/>
              </a:rPr>
              <a:t>l’aide</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d’une</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vérification</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en</a:t>
            </a:r>
            <a:r>
              <a:rPr lang="en-US" altLang="en-US" sz="1400" dirty="0">
                <a:solidFill>
                  <a:srgbClr val="000000"/>
                </a:solidFill>
                <a:cs typeface="Arial" panose="020B0604020202020204" pitchFamily="34" charset="0"/>
              </a:rPr>
              <a:t> deux étapes.</a:t>
            </a:r>
          </a:p>
          <a:p>
            <a:pPr marL="714375" lvl="1" indent="-171450" defTabSz="914400" eaLnBrk="1" hangingPunct="1">
              <a:lnSpc>
                <a:spcPct val="120000"/>
              </a:lnSpc>
              <a:spcBef>
                <a:spcPts val="0"/>
              </a:spcBef>
            </a:pPr>
            <a:r>
              <a:rPr lang="en-US" altLang="en-US" sz="1100" dirty="0" err="1">
                <a:solidFill>
                  <a:srgbClr val="000000"/>
                </a:solidFill>
                <a:cs typeface="Arial" panose="020B0604020202020204" pitchFamily="34" charset="0"/>
              </a:rPr>
              <a:t>L’attribution</a:t>
            </a:r>
            <a:r>
              <a:rPr lang="en-US" altLang="en-US" sz="1100" dirty="0">
                <a:solidFill>
                  <a:srgbClr val="000000"/>
                </a:solidFill>
                <a:cs typeface="Arial" panose="020B0604020202020204" pitchFamily="34" charset="0"/>
              </a:rPr>
              <a:t> d’un nom </a:t>
            </a:r>
            <a:r>
              <a:rPr lang="en-US" altLang="en-US" sz="1100" dirty="0" err="1">
                <a:solidFill>
                  <a:srgbClr val="000000"/>
                </a:solidFill>
                <a:cs typeface="Arial" panose="020B0604020202020204" pitchFamily="34" charset="0"/>
              </a:rPr>
              <a:t>d’utilisateur</a:t>
            </a:r>
            <a:r>
              <a:rPr lang="en-US" altLang="en-US" sz="1100" dirty="0">
                <a:solidFill>
                  <a:srgbClr val="000000"/>
                </a:solidFill>
                <a:cs typeface="Arial" panose="020B0604020202020204" pitchFamily="34" charset="0"/>
              </a:rPr>
              <a:t> et d’un mot de passe </a:t>
            </a:r>
          </a:p>
          <a:p>
            <a:pPr marL="714375" lvl="1" indent="-171450" defTabSz="914400" eaLnBrk="1" hangingPunct="1">
              <a:lnSpc>
                <a:spcPct val="120000"/>
              </a:lnSpc>
              <a:spcBef>
                <a:spcPts val="0"/>
              </a:spcBef>
            </a:pPr>
            <a:r>
              <a:rPr lang="en-US" altLang="en-US" sz="1100" dirty="0" err="1">
                <a:solidFill>
                  <a:srgbClr val="000000"/>
                </a:solidFill>
                <a:cs typeface="Arial" panose="020B0604020202020204" pitchFamily="34" charset="0"/>
              </a:rPr>
              <a:t>L’envoi</a:t>
            </a:r>
            <a:r>
              <a:rPr lang="en-US" altLang="en-US" sz="1100" dirty="0">
                <a:solidFill>
                  <a:srgbClr val="000000"/>
                </a:solidFill>
                <a:cs typeface="Arial" panose="020B0604020202020204" pitchFamily="34" charset="0"/>
              </a:rPr>
              <a:t> de mots de passe </a:t>
            </a:r>
            <a:r>
              <a:rPr lang="en-US" altLang="en-US" sz="1100" dirty="0" err="1">
                <a:solidFill>
                  <a:srgbClr val="000000"/>
                </a:solidFill>
                <a:cs typeface="Arial" panose="020B0604020202020204" pitchFamily="34" charset="0"/>
              </a:rPr>
              <a:t>ponctuels</a:t>
            </a:r>
            <a:r>
              <a:rPr lang="en-US" altLang="en-US" sz="1100" dirty="0">
                <a:solidFill>
                  <a:srgbClr val="000000"/>
                </a:solidFill>
                <a:cs typeface="Arial" panose="020B0604020202020204" pitchFamily="34" charset="0"/>
              </a:rPr>
              <a:t> et </a:t>
            </a:r>
            <a:r>
              <a:rPr lang="en-US" altLang="en-US" sz="1100" dirty="0" err="1">
                <a:solidFill>
                  <a:srgbClr val="000000"/>
                </a:solidFill>
                <a:cs typeface="Arial" panose="020B0604020202020204" pitchFamily="34" charset="0"/>
              </a:rPr>
              <a:t>aléatoires</a:t>
            </a:r>
            <a:r>
              <a:rPr lang="en-US" altLang="en-US" sz="1100" dirty="0">
                <a:solidFill>
                  <a:srgbClr val="000000"/>
                </a:solidFill>
                <a:cs typeface="Arial" panose="020B0604020202020204" pitchFamily="34" charset="0"/>
              </a:rPr>
              <a:t> à </a:t>
            </a:r>
            <a:r>
              <a:rPr lang="en-US" altLang="en-US" sz="1100" dirty="0" err="1">
                <a:solidFill>
                  <a:srgbClr val="000000"/>
                </a:solidFill>
                <a:cs typeface="Arial" panose="020B0604020202020204" pitchFamily="34" charset="0"/>
              </a:rPr>
              <a:t>l’adresse</a:t>
            </a:r>
            <a:r>
              <a:rPr lang="en-US" altLang="en-US" sz="1100" dirty="0">
                <a:solidFill>
                  <a:srgbClr val="000000"/>
                </a:solidFill>
                <a:cs typeface="Arial" panose="020B0604020202020204" pitchFamily="34" charset="0"/>
              </a:rPr>
              <a:t> </a:t>
            </a:r>
            <a:r>
              <a:rPr lang="en-US" altLang="en-US" sz="1100" dirty="0" err="1">
                <a:solidFill>
                  <a:srgbClr val="000000"/>
                </a:solidFill>
                <a:cs typeface="Arial" panose="020B0604020202020204" pitchFamily="34" charset="0"/>
              </a:rPr>
              <a:t>courriel</a:t>
            </a:r>
            <a:r>
              <a:rPr lang="en-US" altLang="en-US" sz="1100" dirty="0">
                <a:solidFill>
                  <a:srgbClr val="000000"/>
                </a:solidFill>
                <a:cs typeface="Arial" panose="020B0604020202020204" pitchFamily="34" charset="0"/>
              </a:rPr>
              <a:t> des </a:t>
            </a:r>
            <a:r>
              <a:rPr lang="en-US" altLang="en-US" sz="1100" dirty="0" err="1">
                <a:solidFill>
                  <a:srgbClr val="000000"/>
                </a:solidFill>
                <a:cs typeface="Arial" panose="020B0604020202020204" pitchFamily="34" charset="0"/>
              </a:rPr>
              <a:t>utilisateurs</a:t>
            </a:r>
            <a:r>
              <a:rPr lang="en-US" altLang="en-US" sz="1100" dirty="0">
                <a:solidFill>
                  <a:srgbClr val="000000"/>
                </a:solidFill>
                <a:cs typeface="Arial" panose="020B0604020202020204" pitchFamily="34" charset="0"/>
              </a:rPr>
              <a:t> pour </a:t>
            </a:r>
            <a:r>
              <a:rPr lang="en-US" altLang="en-US" sz="1100" dirty="0" err="1">
                <a:solidFill>
                  <a:srgbClr val="000000"/>
                </a:solidFill>
                <a:cs typeface="Arial" panose="020B0604020202020204" pitchFamily="34" charset="0"/>
              </a:rPr>
              <a:t>chaque</a:t>
            </a:r>
            <a:r>
              <a:rPr lang="en-US" altLang="en-US" sz="1100" dirty="0">
                <a:solidFill>
                  <a:srgbClr val="000000"/>
                </a:solidFill>
                <a:cs typeface="Arial" panose="020B0604020202020204" pitchFamily="34" charset="0"/>
              </a:rPr>
              <a:t> </a:t>
            </a:r>
            <a:r>
              <a:rPr lang="en-US" altLang="en-US" sz="1100" dirty="0" err="1">
                <a:solidFill>
                  <a:srgbClr val="000000"/>
                </a:solidFill>
                <a:cs typeface="Arial" panose="020B0604020202020204" pitchFamily="34" charset="0"/>
              </a:rPr>
              <a:t>ouverture</a:t>
            </a:r>
            <a:r>
              <a:rPr lang="en-US" altLang="en-US" sz="1100" dirty="0">
                <a:solidFill>
                  <a:srgbClr val="000000"/>
                </a:solidFill>
                <a:cs typeface="Arial" panose="020B0604020202020204" pitchFamily="34" charset="0"/>
              </a:rPr>
              <a:t> de session </a:t>
            </a:r>
          </a:p>
          <a:p>
            <a:pPr marL="361950" indent="-180975" defTabSz="914400" eaLnBrk="1" hangingPunct="1">
              <a:lnSpc>
                <a:spcPct val="120000"/>
              </a:lnSpc>
              <a:spcBef>
                <a:spcPts val="0"/>
              </a:spcBef>
            </a:pPr>
            <a:r>
              <a:rPr lang="en-US" altLang="en-US" sz="1400" dirty="0" err="1">
                <a:solidFill>
                  <a:srgbClr val="000000"/>
                </a:solidFill>
                <a:cs typeface="Arial" panose="020B0604020202020204" pitchFamily="34" charset="0"/>
              </a:rPr>
              <a:t>L’accès</a:t>
            </a:r>
            <a:r>
              <a:rPr lang="en-US" altLang="en-US" sz="1400" dirty="0">
                <a:solidFill>
                  <a:srgbClr val="000000"/>
                </a:solidFill>
                <a:cs typeface="Arial" panose="020B0604020202020204" pitchFamily="34" charset="0"/>
              </a:rPr>
              <a:t> aux </a:t>
            </a:r>
            <a:r>
              <a:rPr lang="en-US" altLang="en-US" sz="1400" dirty="0" err="1">
                <a:solidFill>
                  <a:srgbClr val="000000"/>
                </a:solidFill>
                <a:cs typeface="Arial" panose="020B0604020202020204" pitchFamily="34" charset="0"/>
              </a:rPr>
              <a:t>renseignements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contenus</a:t>
            </a:r>
            <a:r>
              <a:rPr lang="en-US" altLang="en-US" sz="1400" dirty="0">
                <a:solidFill>
                  <a:srgbClr val="000000"/>
                </a:solidFill>
                <a:cs typeface="Arial" panose="020B0604020202020204" pitchFamily="34" charset="0"/>
              </a:rPr>
              <a:t> dans </a:t>
            </a:r>
            <a:r>
              <a:rPr lang="en-US" altLang="en-US" sz="1400" dirty="0" err="1">
                <a:solidFill>
                  <a:srgbClr val="000000"/>
                </a:solidFill>
                <a:cs typeface="Arial" panose="020B0604020202020204" pitchFamily="34" charset="0"/>
              </a:rPr>
              <a:t>l’outil</a:t>
            </a:r>
            <a:r>
              <a:rPr lang="en-US" altLang="en-US" sz="1400" dirty="0">
                <a:solidFill>
                  <a:srgbClr val="000000"/>
                </a:solidFill>
                <a:cs typeface="Arial" panose="020B0604020202020204" pitchFamily="34" charset="0"/>
              </a:rPr>
              <a:t> GRIG-PE </a:t>
            </a:r>
            <a:r>
              <a:rPr lang="en-US" altLang="en-US" sz="1400" dirty="0" err="1">
                <a:solidFill>
                  <a:srgbClr val="000000"/>
                </a:solidFill>
                <a:cs typeface="Arial" panose="020B0604020202020204" pitchFamily="34" charset="0"/>
              </a:rPr>
              <a:t>est</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en</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fonction</a:t>
            </a:r>
            <a:r>
              <a:rPr lang="en-US" altLang="en-US" sz="1400" dirty="0">
                <a:solidFill>
                  <a:srgbClr val="000000"/>
                </a:solidFill>
                <a:cs typeface="Arial" panose="020B0604020202020204" pitchFamily="34" charset="0"/>
              </a:rPr>
              <a:t> des </a:t>
            </a:r>
            <a:r>
              <a:rPr lang="en-US" altLang="en-US" sz="1400" dirty="0" err="1">
                <a:solidFill>
                  <a:srgbClr val="000000"/>
                </a:solidFill>
                <a:cs typeface="Arial" panose="020B0604020202020204" pitchFamily="34" charset="0"/>
              </a:rPr>
              <a:t>rôles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attribués</a:t>
            </a:r>
            <a:r>
              <a:rPr lang="en-US" altLang="en-US" sz="1400" dirty="0">
                <a:solidFill>
                  <a:srgbClr val="000000"/>
                </a:solidFill>
                <a:cs typeface="Arial" panose="020B0604020202020204" pitchFamily="34" charset="0"/>
              </a:rPr>
              <a:t> aux </a:t>
            </a:r>
            <a:r>
              <a:rPr lang="en-US" altLang="en-US" sz="1400" dirty="0" err="1">
                <a:solidFill>
                  <a:srgbClr val="000000"/>
                </a:solidFill>
                <a:cs typeface="Arial" panose="020B0604020202020204" pitchFamily="34" charset="0"/>
              </a:rPr>
              <a:t>utilisateurs</a:t>
            </a:r>
            <a:r>
              <a:rPr lang="en-US" altLang="en-US" sz="1400" dirty="0">
                <a:solidFill>
                  <a:srgbClr val="000000"/>
                </a:solidFill>
                <a:cs typeface="Arial" panose="020B0604020202020204" pitchFamily="34" charset="0"/>
              </a:rPr>
              <a:t>. </a:t>
            </a:r>
          </a:p>
          <a:p>
            <a:pPr marL="361950" indent="-180975" defTabSz="914400" eaLnBrk="1" hangingPunct="1">
              <a:lnSpc>
                <a:spcPct val="120000"/>
              </a:lnSpc>
              <a:spcBef>
                <a:spcPts val="0"/>
              </a:spcBef>
            </a:pPr>
            <a:r>
              <a:rPr lang="en-US" altLang="en-US" sz="1400" dirty="0" err="1">
                <a:solidFill>
                  <a:srgbClr val="000000"/>
                </a:solidFill>
                <a:cs typeface="Arial" panose="020B0604020202020204" pitchFamily="34" charset="0"/>
              </a:rPr>
              <a:t>L’accès</a:t>
            </a:r>
            <a:r>
              <a:rPr lang="en-US" altLang="en-US" sz="1400" dirty="0">
                <a:solidFill>
                  <a:srgbClr val="000000"/>
                </a:solidFill>
                <a:cs typeface="Arial" panose="020B0604020202020204" pitchFamily="34" charset="0"/>
              </a:rPr>
              <a:t> des </a:t>
            </a:r>
            <a:r>
              <a:rPr lang="en-US" altLang="en-US" sz="1400" dirty="0" err="1">
                <a:solidFill>
                  <a:srgbClr val="000000"/>
                </a:solidFill>
                <a:cs typeface="Arial" panose="020B0604020202020204" pitchFamily="34" charset="0"/>
              </a:rPr>
              <a:t>membres</a:t>
            </a:r>
            <a:r>
              <a:rPr lang="en-US" altLang="en-US" sz="1400" dirty="0">
                <a:solidFill>
                  <a:srgbClr val="000000"/>
                </a:solidFill>
                <a:cs typeface="Arial" panose="020B0604020202020204" pitchFamily="34" charset="0"/>
              </a:rPr>
              <a:t> du personnel aux RIG se </a:t>
            </a:r>
            <a:r>
              <a:rPr lang="en-US" altLang="en-US" sz="1400" dirty="0" err="1">
                <a:solidFill>
                  <a:srgbClr val="000000"/>
                </a:solidFill>
                <a:cs typeface="Arial" panose="020B0604020202020204" pitchFamily="34" charset="0"/>
              </a:rPr>
              <a:t>limite</a:t>
            </a:r>
            <a:r>
              <a:rPr lang="en-US" altLang="en-US" sz="1400" dirty="0">
                <a:solidFill>
                  <a:srgbClr val="000000"/>
                </a:solidFill>
                <a:cs typeface="Arial" panose="020B0604020202020204" pitchFamily="34" charset="0"/>
              </a:rPr>
              <a:t> à </a:t>
            </a:r>
            <a:r>
              <a:rPr lang="en-US" altLang="en-US" sz="1400" dirty="0" err="1">
                <a:solidFill>
                  <a:srgbClr val="000000"/>
                </a:solidFill>
                <a:cs typeface="Arial" panose="020B0604020202020204" pitchFamily="34" charset="0"/>
              </a:rPr>
              <a:t>l’emplacement</a:t>
            </a:r>
            <a:r>
              <a:rPr lang="en-US" altLang="en-US" sz="1400" dirty="0">
                <a:solidFill>
                  <a:srgbClr val="000000"/>
                </a:solidFill>
                <a:cs typeface="Arial" panose="020B0604020202020204" pitchFamily="34" charset="0"/>
              </a:rPr>
              <a:t> de </a:t>
            </a:r>
            <a:r>
              <a:rPr lang="en-US" altLang="en-US" sz="1400" dirty="0" err="1">
                <a:solidFill>
                  <a:srgbClr val="000000"/>
                </a:solidFill>
                <a:cs typeface="Arial" panose="020B0604020202020204" pitchFamily="34" charset="0"/>
              </a:rPr>
              <a:t>leur</a:t>
            </a:r>
            <a:r>
              <a:rPr lang="en-US" altLang="en-US" sz="1400" dirty="0">
                <a:solidFill>
                  <a:srgbClr val="000000"/>
                </a:solidFill>
                <a:cs typeface="Arial" panose="020B0604020202020204" pitchFamily="34" charset="0"/>
              </a:rPr>
              <a:t> site. </a:t>
            </a:r>
          </a:p>
          <a:p>
            <a:pPr marL="361950" indent="-180975" defTabSz="914400" eaLnBrk="1" hangingPunct="1">
              <a:lnSpc>
                <a:spcPct val="120000"/>
              </a:lnSpc>
              <a:spcBef>
                <a:spcPts val="0"/>
              </a:spcBef>
            </a:pPr>
            <a:r>
              <a:rPr lang="en-US" altLang="en-US" sz="1400" dirty="0">
                <a:solidFill>
                  <a:srgbClr val="000000"/>
                </a:solidFill>
                <a:cs typeface="Arial" panose="020B0604020202020204" pitchFamily="34" charset="0"/>
              </a:rPr>
              <a:t>À </a:t>
            </a:r>
            <a:r>
              <a:rPr lang="en-US" altLang="en-US" sz="1400" dirty="0" err="1">
                <a:solidFill>
                  <a:srgbClr val="000000"/>
                </a:solidFill>
                <a:cs typeface="Arial" panose="020B0604020202020204" pitchFamily="34" charset="0"/>
              </a:rPr>
              <a:t>l’ouverture</a:t>
            </a:r>
            <a:r>
              <a:rPr lang="en-US" altLang="en-US" sz="1400" dirty="0">
                <a:solidFill>
                  <a:srgbClr val="000000"/>
                </a:solidFill>
                <a:cs typeface="Arial" panose="020B0604020202020204" pitchFamily="34" charset="0"/>
              </a:rPr>
              <a:t> de session, on </a:t>
            </a:r>
            <a:r>
              <a:rPr lang="en-US" altLang="en-US" sz="1400" dirty="0" err="1">
                <a:solidFill>
                  <a:srgbClr val="000000"/>
                </a:solidFill>
                <a:cs typeface="Arial" panose="020B0604020202020204" pitchFamily="34" charset="0"/>
              </a:rPr>
              <a:t>rappelle</a:t>
            </a:r>
            <a:r>
              <a:rPr lang="en-US" altLang="en-US" sz="1400" dirty="0">
                <a:solidFill>
                  <a:srgbClr val="000000"/>
                </a:solidFill>
                <a:cs typeface="Arial" panose="020B0604020202020204" pitchFamily="34" charset="0"/>
              </a:rPr>
              <a:t> aux </a:t>
            </a:r>
            <a:r>
              <a:rPr lang="en-US" altLang="en-US" sz="1400" dirty="0" err="1">
                <a:solidFill>
                  <a:srgbClr val="000000"/>
                </a:solidFill>
                <a:cs typeface="Arial" panose="020B0604020202020204" pitchFamily="34" charset="0"/>
              </a:rPr>
              <a:t>usagers</a:t>
            </a:r>
            <a:r>
              <a:rPr lang="en-US" altLang="en-US" sz="1400" dirty="0">
                <a:solidFill>
                  <a:srgbClr val="000000"/>
                </a:solidFill>
                <a:cs typeface="Arial" panose="020B0604020202020204" pitchFamily="34" charset="0"/>
              </a:rPr>
              <a:t> que </a:t>
            </a:r>
            <a:r>
              <a:rPr lang="en-US" altLang="en-US" sz="1400" dirty="0" err="1">
                <a:solidFill>
                  <a:srgbClr val="000000"/>
                </a:solidFill>
                <a:cs typeface="Arial" panose="020B0604020202020204" pitchFamily="34" charset="0"/>
              </a:rPr>
              <a:t>l’utilisation</a:t>
            </a:r>
            <a:r>
              <a:rPr lang="en-US" altLang="en-US" sz="1400" dirty="0">
                <a:solidFill>
                  <a:srgbClr val="000000"/>
                </a:solidFill>
                <a:cs typeface="Arial" panose="020B0604020202020204" pitchFamily="34" charset="0"/>
              </a:rPr>
              <a:t> du </a:t>
            </a:r>
            <a:r>
              <a:rPr lang="en-US" altLang="en-US" sz="1400" dirty="0" err="1">
                <a:solidFill>
                  <a:srgbClr val="000000"/>
                </a:solidFill>
                <a:cs typeface="Arial" panose="020B0604020202020204" pitchFamily="34" charset="0"/>
              </a:rPr>
              <a:t>compte</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d’une</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autre</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personne</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est</a:t>
            </a:r>
            <a:r>
              <a:rPr lang="en-US" altLang="en-US" sz="1400" dirty="0">
                <a:solidFill>
                  <a:srgbClr val="000000"/>
                </a:solidFill>
                <a:cs typeface="Arial" panose="020B0604020202020204" pitchFamily="34" charset="0"/>
              </a:rPr>
              <a:t> un </a:t>
            </a:r>
            <a:r>
              <a:rPr lang="en-US" altLang="en-US" sz="1400" dirty="0" err="1">
                <a:solidFill>
                  <a:srgbClr val="000000"/>
                </a:solidFill>
                <a:cs typeface="Arial" panose="020B0604020202020204" pitchFamily="34" charset="0"/>
              </a:rPr>
              <a:t>acte</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frauduleux</a:t>
            </a:r>
            <a:r>
              <a:rPr lang="en-US" altLang="en-US" sz="1400" dirty="0">
                <a:solidFill>
                  <a:srgbClr val="000000"/>
                </a:solidFill>
                <a:cs typeface="Arial" panose="020B0604020202020204" pitchFamily="34" charset="0"/>
              </a:rPr>
              <a:t>.</a:t>
            </a:r>
          </a:p>
          <a:p>
            <a:pPr marL="361950" indent="-180975" defTabSz="914400" eaLnBrk="1" hangingPunct="1">
              <a:lnSpc>
                <a:spcPct val="120000"/>
              </a:lnSpc>
              <a:spcBef>
                <a:spcPts val="0"/>
              </a:spcBef>
            </a:pPr>
            <a:r>
              <a:rPr lang="en-US" altLang="en-US" sz="1400" dirty="0">
                <a:solidFill>
                  <a:srgbClr val="000000"/>
                </a:solidFill>
                <a:cs typeface="Arial" panose="020B0604020202020204" pitchFamily="34" charset="0"/>
              </a:rPr>
              <a:t>Les </a:t>
            </a:r>
            <a:r>
              <a:rPr lang="en-US" altLang="en-US" sz="1400" dirty="0" err="1">
                <a:solidFill>
                  <a:srgbClr val="000000"/>
                </a:solidFill>
                <a:cs typeface="Arial" panose="020B0604020202020204" pitchFamily="34" charset="0"/>
              </a:rPr>
              <a:t>registres</a:t>
            </a:r>
            <a:r>
              <a:rPr lang="en-US" altLang="en-US" sz="1400" dirty="0">
                <a:solidFill>
                  <a:srgbClr val="000000"/>
                </a:solidFill>
                <a:cs typeface="Arial" panose="020B0604020202020204" pitchFamily="34" charset="0"/>
              </a:rPr>
              <a:t> des </a:t>
            </a:r>
            <a:r>
              <a:rPr lang="en-US" altLang="en-US" sz="1400" dirty="0" err="1">
                <a:solidFill>
                  <a:srgbClr val="000000"/>
                </a:solidFill>
                <a:cs typeface="Arial" panose="020B0604020202020204" pitchFamily="34" charset="0"/>
              </a:rPr>
              <a:t>activités</a:t>
            </a:r>
            <a:r>
              <a:rPr lang="en-US" altLang="en-US" sz="1400" dirty="0">
                <a:solidFill>
                  <a:srgbClr val="000000"/>
                </a:solidFill>
                <a:cs typeface="Arial" panose="020B0604020202020204" pitchFamily="34" charset="0"/>
              </a:rPr>
              <a:t> des </a:t>
            </a:r>
            <a:r>
              <a:rPr lang="en-US" altLang="en-US" sz="1400" dirty="0" err="1">
                <a:solidFill>
                  <a:srgbClr val="000000"/>
                </a:solidFill>
                <a:cs typeface="Arial" panose="020B0604020202020204" pitchFamily="34" charset="0"/>
              </a:rPr>
              <a:t>utilisateurs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suivront</a:t>
            </a:r>
            <a:r>
              <a:rPr lang="en-US" altLang="en-US" sz="1400" dirty="0">
                <a:solidFill>
                  <a:srgbClr val="000000"/>
                </a:solidFill>
                <a:cs typeface="Arial" panose="020B0604020202020204" pitchFamily="34" charset="0"/>
              </a:rPr>
              <a:t> le stockage et la consultation des </a:t>
            </a:r>
            <a:r>
              <a:rPr lang="en-US" altLang="en-US" sz="1400" dirty="0" err="1">
                <a:solidFill>
                  <a:srgbClr val="000000"/>
                </a:solidFill>
                <a:cs typeface="Arial" panose="020B0604020202020204" pitchFamily="34" charset="0"/>
              </a:rPr>
              <a:t>renseignements</a:t>
            </a:r>
            <a:r>
              <a:rPr lang="en-US" altLang="en-US" sz="1400" dirty="0">
                <a:solidFill>
                  <a:srgbClr val="000000"/>
                </a:solidFill>
                <a:cs typeface="Arial" panose="020B0604020202020204" pitchFamily="34" charset="0"/>
              </a:rPr>
              <a:t> pour les </a:t>
            </a:r>
            <a:r>
              <a:rPr lang="en-US" altLang="en-US" sz="1400" dirty="0" err="1">
                <a:solidFill>
                  <a:srgbClr val="000000"/>
                </a:solidFill>
                <a:cs typeface="Arial" panose="020B0604020202020204" pitchFamily="34" charset="0"/>
              </a:rPr>
              <a:t>besoins</a:t>
            </a:r>
            <a:r>
              <a:rPr lang="en-US" altLang="en-US" sz="1400" dirty="0">
                <a:solidFill>
                  <a:srgbClr val="000000"/>
                </a:solidFill>
                <a:cs typeface="Arial" panose="020B0604020202020204" pitchFamily="34" charset="0"/>
              </a:rPr>
              <a:t> de </a:t>
            </a:r>
            <a:r>
              <a:rPr lang="en-US" altLang="en-US" sz="1400" dirty="0" err="1">
                <a:solidFill>
                  <a:srgbClr val="000000"/>
                </a:solidFill>
                <a:cs typeface="Arial" panose="020B0604020202020204" pitchFamily="34" charset="0"/>
              </a:rPr>
              <a:t>vérification</a:t>
            </a:r>
            <a:r>
              <a:rPr lang="en-US" altLang="en-US" sz="1400" dirty="0">
                <a:solidFill>
                  <a:srgbClr val="000000"/>
                </a:solidFill>
                <a:cs typeface="Arial" panose="020B0604020202020204" pitchFamily="34" charset="0"/>
              </a:rPr>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17DA9C58-3AE4-4619-8E24-0B28728D7CDE}"/>
              </a:ext>
            </a:extLst>
          </p:cNvPr>
          <p:cNvSpPr>
            <a:spLocks noGrp="1" noChangeArrowheads="1"/>
          </p:cNvSpPr>
          <p:nvPr>
            <p:ph type="title"/>
            <p:custDataLst>
              <p:tags r:id="rId1"/>
            </p:custDataLst>
          </p:nvPr>
        </p:nvSpPr>
        <p:spPr>
          <a:xfrm>
            <a:off x="584200" y="211138"/>
            <a:ext cx="10515600" cy="1325562"/>
          </a:xfrm>
        </p:spPr>
        <p:txBody>
          <a:bodyPr/>
          <a:lstStyle/>
          <a:p>
            <a:pPr eaLnBrk="1" hangingPunct="1"/>
            <a:r>
              <a:rPr lang="en-US" altLang="en-US" sz="3600" b="1">
                <a:solidFill>
                  <a:srgbClr val="254061"/>
                </a:solidFill>
              </a:rPr>
              <a:t>Votre rôle dans la protection  </a:t>
            </a:r>
            <a:br>
              <a:rPr lang="en-US" altLang="en-US" sz="3600" b="1">
                <a:solidFill>
                  <a:srgbClr val="254061"/>
                </a:solidFill>
              </a:rPr>
            </a:br>
            <a:r>
              <a:rPr lang="en-US" altLang="en-US" sz="3600" b="1">
                <a:solidFill>
                  <a:srgbClr val="254061"/>
                </a:solidFill>
              </a:rPr>
              <a:t>de la vie privée</a:t>
            </a:r>
          </a:p>
        </p:txBody>
      </p:sp>
      <p:sp>
        <p:nvSpPr>
          <p:cNvPr id="3" name="TextBox 2">
            <a:extLst>
              <a:ext uri="{FF2B5EF4-FFF2-40B4-BE49-F238E27FC236}">
                <a16:creationId xmlns:a16="http://schemas.microsoft.com/office/drawing/2014/main" id="{53993851-F8A2-4E7F-BAB2-8874F3671071}"/>
              </a:ext>
            </a:extLst>
          </p:cNvPr>
          <p:cNvSpPr txBox="1"/>
          <p:nvPr>
            <p:custDataLst>
              <p:tags r:id="rId2"/>
            </p:custDataLst>
          </p:nvPr>
        </p:nvSpPr>
        <p:spPr>
          <a:xfrm>
            <a:off x="612775" y="1514211"/>
            <a:ext cx="5592864" cy="2431435"/>
          </a:xfrm>
          <a:prstGeom prst="rect">
            <a:avLst/>
          </a:prstGeom>
          <a:noFill/>
          <a:ln>
            <a:noFill/>
          </a:ln>
        </p:spPr>
        <p:style>
          <a:lnRef idx="1">
            <a:schemeClr val="accent5"/>
          </a:lnRef>
          <a:fillRef idx="2">
            <a:schemeClr val="accent5"/>
          </a:fillRef>
          <a:effectRef idx="1">
            <a:schemeClr val="accent5"/>
          </a:effectRef>
          <a:fontRef idx="minor">
            <a:schemeClr val="dk1"/>
          </a:fontRef>
        </p:style>
        <p:txBody>
          <a:bodyPr wrap="square" anchor="ct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2000" dirty="0" err="1">
                <a:solidFill>
                  <a:srgbClr val="000000"/>
                </a:solidFill>
              </a:rPr>
              <a:t>En</a:t>
            </a:r>
            <a:r>
              <a:rPr lang="en-US" altLang="en-US" sz="2000" dirty="0">
                <a:solidFill>
                  <a:srgbClr val="000000"/>
                </a:solidFill>
              </a:rPr>
              <a:t> plus de respecter la </a:t>
            </a:r>
            <a:r>
              <a:rPr lang="en-US" altLang="en-US" sz="2000" dirty="0" err="1">
                <a:solidFill>
                  <a:srgbClr val="000000"/>
                </a:solidFill>
              </a:rPr>
              <a:t>législation</a:t>
            </a:r>
            <a:r>
              <a:rPr lang="en-US" altLang="en-US" sz="2000" dirty="0">
                <a:solidFill>
                  <a:srgbClr val="000000"/>
                </a:solidFill>
              </a:rPr>
              <a:t> applicable, les </a:t>
            </a:r>
            <a:r>
              <a:rPr lang="en-US" altLang="en-US" sz="2000" dirty="0" err="1">
                <a:solidFill>
                  <a:srgbClr val="000000"/>
                </a:solidFill>
              </a:rPr>
              <a:t>mécanismes</a:t>
            </a:r>
            <a:r>
              <a:rPr lang="en-US" altLang="en-US" sz="2000" dirty="0">
                <a:solidFill>
                  <a:srgbClr val="000000"/>
                </a:solidFill>
              </a:rPr>
              <a:t> de </a:t>
            </a:r>
            <a:r>
              <a:rPr lang="en-US" altLang="en-US" sz="2000" dirty="0" err="1">
                <a:solidFill>
                  <a:srgbClr val="000000"/>
                </a:solidFill>
              </a:rPr>
              <a:t>sécurité</a:t>
            </a:r>
            <a:r>
              <a:rPr lang="en-US" altLang="en-US" sz="2000" dirty="0">
                <a:solidFill>
                  <a:srgbClr val="000000"/>
                </a:solidFill>
              </a:rPr>
              <a:t> TI et les politiques de protection de la vie </a:t>
            </a:r>
            <a:r>
              <a:rPr lang="en-US" altLang="en-US" sz="2000" dirty="0" err="1">
                <a:solidFill>
                  <a:srgbClr val="000000"/>
                </a:solidFill>
              </a:rPr>
              <a:t>privée</a:t>
            </a:r>
            <a:r>
              <a:rPr lang="en-US" altLang="en-US" sz="2000" dirty="0">
                <a:solidFill>
                  <a:srgbClr val="000000"/>
                </a:solidFill>
              </a:rPr>
              <a:t> de </a:t>
            </a:r>
            <a:r>
              <a:rPr lang="en-US" altLang="en-US" sz="2000" dirty="0" err="1">
                <a:solidFill>
                  <a:srgbClr val="000000"/>
                </a:solidFill>
              </a:rPr>
              <a:t>votre</a:t>
            </a:r>
            <a:r>
              <a:rPr lang="en-US" altLang="en-US" sz="2000" dirty="0">
                <a:solidFill>
                  <a:srgbClr val="000000"/>
                </a:solidFill>
              </a:rPr>
              <a:t> </a:t>
            </a:r>
            <a:r>
              <a:rPr lang="en-US" altLang="en-US" sz="2000" dirty="0" err="1">
                <a:solidFill>
                  <a:srgbClr val="000000"/>
                </a:solidFill>
              </a:rPr>
              <a:t>organisme</a:t>
            </a:r>
            <a:r>
              <a:rPr lang="en-US" altLang="en-US" sz="2000" dirty="0">
                <a:solidFill>
                  <a:srgbClr val="000000"/>
                </a:solidFill>
              </a:rPr>
              <a:t>,</a:t>
            </a:r>
            <a:r>
              <a:rPr lang="en-US" altLang="en-US" sz="2400" dirty="0">
                <a:solidFill>
                  <a:srgbClr val="000000"/>
                </a:solidFill>
              </a:rPr>
              <a:t> </a:t>
            </a:r>
            <a:r>
              <a:rPr lang="en-US" altLang="en-US" sz="2400" b="1" dirty="0">
                <a:solidFill>
                  <a:srgbClr val="000000"/>
                </a:solidFill>
              </a:rPr>
              <a:t>les </a:t>
            </a:r>
            <a:r>
              <a:rPr lang="en-US" altLang="en-US" sz="2400" b="1" dirty="0" err="1">
                <a:solidFill>
                  <a:srgbClr val="000000"/>
                </a:solidFill>
              </a:rPr>
              <a:t>mesures</a:t>
            </a:r>
            <a:r>
              <a:rPr lang="en-US" altLang="en-US" sz="2400" b="1" dirty="0">
                <a:solidFill>
                  <a:srgbClr val="000000"/>
                </a:solidFill>
              </a:rPr>
              <a:t> que </a:t>
            </a:r>
            <a:r>
              <a:rPr lang="en-US" altLang="en-US" sz="2400" b="1" dirty="0" err="1">
                <a:solidFill>
                  <a:srgbClr val="000000"/>
                </a:solidFill>
              </a:rPr>
              <a:t>vous</a:t>
            </a:r>
            <a:r>
              <a:rPr lang="en-US" altLang="en-US" sz="2400" b="1" dirty="0">
                <a:solidFill>
                  <a:srgbClr val="000000"/>
                </a:solidFill>
              </a:rPr>
              <a:t> </a:t>
            </a:r>
            <a:r>
              <a:rPr lang="en-US" altLang="en-US" sz="2400" b="1" dirty="0" err="1">
                <a:solidFill>
                  <a:srgbClr val="000000"/>
                </a:solidFill>
              </a:rPr>
              <a:t>prenez</a:t>
            </a:r>
            <a:r>
              <a:rPr lang="en-US" altLang="en-US" sz="2400" b="1" dirty="0">
                <a:solidFill>
                  <a:srgbClr val="000000"/>
                </a:solidFill>
              </a:rPr>
              <a:t> dans </a:t>
            </a:r>
            <a:r>
              <a:rPr lang="en-US" altLang="en-US" sz="2400" b="1" dirty="0" err="1">
                <a:solidFill>
                  <a:srgbClr val="000000"/>
                </a:solidFill>
              </a:rPr>
              <a:t>vos</a:t>
            </a:r>
            <a:r>
              <a:rPr lang="en-US" altLang="en-US" sz="2400" b="1" dirty="0">
                <a:solidFill>
                  <a:srgbClr val="000000"/>
                </a:solidFill>
              </a:rPr>
              <a:t> </a:t>
            </a:r>
            <a:r>
              <a:rPr lang="en-US" altLang="en-US" sz="2400" b="1" dirty="0" err="1">
                <a:solidFill>
                  <a:srgbClr val="000000"/>
                </a:solidFill>
              </a:rPr>
              <a:t>tâches</a:t>
            </a:r>
            <a:r>
              <a:rPr lang="en-US" altLang="en-US" sz="2400" b="1" dirty="0">
                <a:solidFill>
                  <a:srgbClr val="000000"/>
                </a:solidFill>
              </a:rPr>
              <a:t> </a:t>
            </a:r>
            <a:r>
              <a:rPr lang="en-US" altLang="en-US" sz="2400" b="1" dirty="0" err="1">
                <a:solidFill>
                  <a:srgbClr val="000000"/>
                </a:solidFill>
              </a:rPr>
              <a:t>quotidiennes</a:t>
            </a:r>
            <a:r>
              <a:rPr lang="en-US" altLang="en-US" sz="2400" b="1" dirty="0">
                <a:solidFill>
                  <a:srgbClr val="000000"/>
                </a:solidFill>
              </a:rPr>
              <a:t> </a:t>
            </a:r>
            <a:r>
              <a:rPr lang="en-US" altLang="en-US" sz="2000" dirty="0" err="1">
                <a:solidFill>
                  <a:srgbClr val="000000"/>
                </a:solidFill>
              </a:rPr>
              <a:t>jouent</a:t>
            </a:r>
            <a:r>
              <a:rPr lang="en-US" altLang="en-US" sz="2000" dirty="0">
                <a:solidFill>
                  <a:srgbClr val="000000"/>
                </a:solidFill>
              </a:rPr>
              <a:t> un </a:t>
            </a:r>
            <a:r>
              <a:rPr lang="en-US" altLang="en-US" sz="2000" dirty="0" err="1">
                <a:solidFill>
                  <a:srgbClr val="000000"/>
                </a:solidFill>
              </a:rPr>
              <a:t>rôle</a:t>
            </a:r>
            <a:r>
              <a:rPr lang="en-US" altLang="en-US" sz="2000" dirty="0">
                <a:solidFill>
                  <a:srgbClr val="000000"/>
                </a:solidFill>
              </a:rPr>
              <a:t> </a:t>
            </a:r>
            <a:r>
              <a:rPr lang="en-US" altLang="en-US" sz="2000" dirty="0" err="1">
                <a:solidFill>
                  <a:srgbClr val="000000"/>
                </a:solidFill>
              </a:rPr>
              <a:t>clé</a:t>
            </a:r>
            <a:r>
              <a:rPr lang="en-US" altLang="en-US" sz="2000" dirty="0">
                <a:solidFill>
                  <a:srgbClr val="000000"/>
                </a:solidFill>
              </a:rPr>
              <a:t> pour la protection de la vie </a:t>
            </a:r>
            <a:r>
              <a:rPr lang="en-US" altLang="en-US" sz="2000" dirty="0" err="1">
                <a:solidFill>
                  <a:srgbClr val="000000"/>
                </a:solidFill>
              </a:rPr>
              <a:t>privée</a:t>
            </a:r>
            <a:r>
              <a:rPr lang="en-US" altLang="en-US" sz="2000" dirty="0">
                <a:solidFill>
                  <a:srgbClr val="000000"/>
                </a:solidFill>
              </a:rPr>
              <a:t> des </a:t>
            </a:r>
            <a:r>
              <a:rPr lang="en-US" altLang="en-US" sz="2000" dirty="0" err="1">
                <a:solidFill>
                  <a:srgbClr val="000000"/>
                </a:solidFill>
              </a:rPr>
              <a:t>particuliers</a:t>
            </a:r>
            <a:r>
              <a:rPr lang="en-US" altLang="en-US" sz="2000" dirty="0">
                <a:solidFill>
                  <a:srgbClr val="000000"/>
                </a:solidFill>
              </a:rPr>
              <a:t>.</a:t>
            </a:r>
            <a:endParaRPr lang="en-US" altLang="en-US" sz="2400" dirty="0">
              <a:solidFill>
                <a:srgbClr val="000000"/>
              </a:solidFill>
            </a:endParaRPr>
          </a:p>
        </p:txBody>
      </p:sp>
      <p:graphicFrame>
        <p:nvGraphicFramePr>
          <p:cNvPr id="11" name="Diagram 10">
            <a:extLst>
              <a:ext uri="{FF2B5EF4-FFF2-40B4-BE49-F238E27FC236}">
                <a16:creationId xmlns:a16="http://schemas.microsoft.com/office/drawing/2014/main" id="{224DDDDC-B8AC-4A5C-90DF-E8AB16B82CFB}"/>
              </a:ext>
            </a:extLst>
          </p:cNvPr>
          <p:cNvGraphicFramePr/>
          <p:nvPr>
            <p:extLst>
              <p:ext uri="{D42A27DB-BD31-4B8C-83A1-F6EECF244321}">
                <p14:modId xmlns:p14="http://schemas.microsoft.com/office/powerpoint/2010/main" val="537232060"/>
              </p:ext>
            </p:extLst>
          </p:nvPr>
        </p:nvGraphicFramePr>
        <p:xfrm>
          <a:off x="4503738" y="928688"/>
          <a:ext cx="8331200" cy="551338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32785" name="Graphic 12" descr="Laptop">
            <a:extLst>
              <a:ext uri="{FF2B5EF4-FFF2-40B4-BE49-F238E27FC236}">
                <a16:creationId xmlns:a16="http://schemas.microsoft.com/office/drawing/2014/main" id="{EADBB96C-54E2-4A39-9F54-39DB6A4CD724}"/>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355590" y="4361912"/>
            <a:ext cx="735415" cy="7353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86" name="Graphic 14" descr="Checklist">
            <a:extLst>
              <a:ext uri="{FF2B5EF4-FFF2-40B4-BE49-F238E27FC236}">
                <a16:creationId xmlns:a16="http://schemas.microsoft.com/office/drawing/2014/main" id="{9CBCE32A-B081-4B7B-B45C-A9BF81BCD06D}"/>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310107" y="4227081"/>
            <a:ext cx="596778" cy="596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87" name="Graphic 16" descr="Open book">
            <a:extLst>
              <a:ext uri="{FF2B5EF4-FFF2-40B4-BE49-F238E27FC236}">
                <a16:creationId xmlns:a16="http://schemas.microsoft.com/office/drawing/2014/main" id="{546A03FD-5C0C-4796-A733-92C0B236F967}"/>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319704" y="1132377"/>
            <a:ext cx="640590" cy="640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88" name="Graphic 18" descr="User">
            <a:extLst>
              <a:ext uri="{FF2B5EF4-FFF2-40B4-BE49-F238E27FC236}">
                <a16:creationId xmlns:a16="http://schemas.microsoft.com/office/drawing/2014/main" id="{05A89F55-32B1-43F7-981D-C30F0BDAB821}"/>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212113" y="3228171"/>
            <a:ext cx="914448" cy="914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2773" name="Group 20">
            <a:extLst>
              <a:ext uri="{FF2B5EF4-FFF2-40B4-BE49-F238E27FC236}">
                <a16:creationId xmlns:a16="http://schemas.microsoft.com/office/drawing/2014/main" id="{35759E6F-7725-47A7-A639-C0B049B66E0A}"/>
              </a:ext>
            </a:extLst>
          </p:cNvPr>
          <p:cNvGrpSpPr>
            <a:grpSpLocks/>
          </p:cNvGrpSpPr>
          <p:nvPr>
            <p:custDataLst>
              <p:tags r:id="rId3"/>
            </p:custDataLst>
          </p:nvPr>
        </p:nvGrpSpPr>
        <p:grpSpPr bwMode="auto">
          <a:xfrm>
            <a:off x="612775" y="4279900"/>
            <a:ext cx="4283075" cy="1944688"/>
            <a:chOff x="4755668" y="3368402"/>
            <a:chExt cx="2918408" cy="1335167"/>
          </a:xfrm>
        </p:grpSpPr>
        <p:grpSp>
          <p:nvGrpSpPr>
            <p:cNvPr id="32775" name="Group 21">
              <a:extLst>
                <a:ext uri="{FF2B5EF4-FFF2-40B4-BE49-F238E27FC236}">
                  <a16:creationId xmlns:a16="http://schemas.microsoft.com/office/drawing/2014/main" id="{8DCDD16A-530E-4482-8E25-E410686AB1A3}"/>
                </a:ext>
              </a:extLst>
            </p:cNvPr>
            <p:cNvGrpSpPr>
              <a:grpSpLocks/>
            </p:cNvGrpSpPr>
            <p:nvPr/>
          </p:nvGrpSpPr>
          <p:grpSpPr bwMode="auto">
            <a:xfrm>
              <a:off x="4755668" y="3368402"/>
              <a:ext cx="2918408" cy="1335167"/>
              <a:chOff x="4753057" y="3311660"/>
              <a:chExt cx="2918408" cy="1335167"/>
            </a:xfrm>
          </p:grpSpPr>
          <p:pic>
            <p:nvPicPr>
              <p:cNvPr id="26" name="Picture 25" descr="Person using a wheelchair">
                <a:extLst>
                  <a:ext uri="{FF2B5EF4-FFF2-40B4-BE49-F238E27FC236}">
                    <a16:creationId xmlns:a16="http://schemas.microsoft.com/office/drawing/2014/main" id="{898E1226-926E-4286-B2E6-6FA09DFF9BEB}"/>
                  </a:ext>
                </a:extLst>
              </p:cNvPr>
              <p:cNvPicPr>
                <a:picLocks noChangeAspect="1"/>
              </p:cNvPicPr>
              <p:nvPr/>
            </p:nvPicPr>
            <p:blipFill>
              <a:blip r:embed="rId16">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297480" y="3313038"/>
                <a:ext cx="547882" cy="547882"/>
              </a:xfrm>
              <a:prstGeom prst="rect">
                <a:avLst/>
              </a:prstGeom>
            </p:spPr>
          </p:pic>
          <p:pic>
            <p:nvPicPr>
              <p:cNvPr id="27" name="Picture 26" descr="Family">
                <a:extLst>
                  <a:ext uri="{FF2B5EF4-FFF2-40B4-BE49-F238E27FC236}">
                    <a16:creationId xmlns:a16="http://schemas.microsoft.com/office/drawing/2014/main" id="{FE26DDB2-E5C6-4D8F-A821-080D2995ABE0}"/>
                  </a:ext>
                </a:extLst>
              </p:cNvPr>
              <p:cNvPicPr>
                <a:picLocks noChangeAspect="1"/>
              </p:cNvPicPr>
              <p:nvPr/>
            </p:nvPicPr>
            <p:blipFill>
              <a:blip r:embed="rId17">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267988" y="3911104"/>
                <a:ext cx="735723" cy="735723"/>
              </a:xfrm>
              <a:prstGeom prst="rect">
                <a:avLst/>
              </a:prstGeom>
            </p:spPr>
          </p:pic>
          <p:pic>
            <p:nvPicPr>
              <p:cNvPr id="32781" name="Graphic 27" descr="Person with Cane">
                <a:extLst>
                  <a:ext uri="{FF2B5EF4-FFF2-40B4-BE49-F238E27FC236}">
                    <a16:creationId xmlns:a16="http://schemas.microsoft.com/office/drawing/2014/main" id="{19C2604E-7727-4832-B414-591CB259C29C}"/>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077169" y="4052531"/>
                <a:ext cx="594296" cy="594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82" name="Graphic 28" descr="Baby">
                <a:extLst>
                  <a:ext uri="{FF2B5EF4-FFF2-40B4-BE49-F238E27FC236}">
                    <a16:creationId xmlns:a16="http://schemas.microsoft.com/office/drawing/2014/main" id="{119FD74E-F12D-4814-9F36-98CD8A3603FE}"/>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753057" y="3363016"/>
                <a:ext cx="648250" cy="64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83" name="Graphic 29" descr="Woman">
                <a:extLst>
                  <a:ext uri="{FF2B5EF4-FFF2-40B4-BE49-F238E27FC236}">
                    <a16:creationId xmlns:a16="http://schemas.microsoft.com/office/drawing/2014/main" id="{FF8E8AC0-9176-43E1-87FF-882661895E61}"/>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072021" y="3311660"/>
                <a:ext cx="599444" cy="599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32776" name="Graphic 22" descr="Two Men">
              <a:extLst>
                <a:ext uri="{FF2B5EF4-FFF2-40B4-BE49-F238E27FC236}">
                  <a16:creationId xmlns:a16="http://schemas.microsoft.com/office/drawing/2014/main" id="{3625DFDE-E12A-4DAB-88EB-780FE95CC219}"/>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552094" y="3741857"/>
              <a:ext cx="686646" cy="686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7" name="Graphic 23" descr="Man with kid">
              <a:extLst>
                <a:ext uri="{FF2B5EF4-FFF2-40B4-BE49-F238E27FC236}">
                  <a16:creationId xmlns:a16="http://schemas.microsoft.com/office/drawing/2014/main" id="{076AF77A-714C-40EE-B3D9-83F22C052D4C}"/>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171366" y="4013421"/>
              <a:ext cx="644571" cy="644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8" name="Graphic 24" descr="Two women">
              <a:extLst>
                <a:ext uri="{FF2B5EF4-FFF2-40B4-BE49-F238E27FC236}">
                  <a16:creationId xmlns:a16="http://schemas.microsoft.com/office/drawing/2014/main" id="{31F7A697-83A6-4783-BBDE-143B83D32075}"/>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975283" y="3368402"/>
              <a:ext cx="615462" cy="61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2774" name="Slide Number Placeholder 4">
            <a:extLst>
              <a:ext uri="{FF2B5EF4-FFF2-40B4-BE49-F238E27FC236}">
                <a16:creationId xmlns:a16="http://schemas.microsoft.com/office/drawing/2014/main" id="{6D32B723-4DF8-409A-8947-5BCA6DB57887}"/>
              </a:ext>
            </a:extLst>
          </p:cNvPr>
          <p:cNvSpPr>
            <a:spLocks noGrp="1" noChangeArrowheads="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0FCF8A56-811B-4442-8FD7-E8F4C4AA4103}" type="slidenum">
              <a:rPr lang="en-US" altLang="en-US" sz="1200">
                <a:solidFill>
                  <a:srgbClr val="000000"/>
                </a:solidFill>
              </a:rPr>
              <a:pPr>
                <a:lnSpc>
                  <a:spcPct val="100000"/>
                </a:lnSpc>
                <a:spcBef>
                  <a:spcPct val="0"/>
                </a:spcBef>
                <a:buFontTx/>
                <a:buNone/>
              </a:pPr>
              <a:t>16</a:t>
            </a:fld>
            <a:endParaRPr lang="en-US" altLang="en-US" sz="1200">
              <a:solidFill>
                <a:srgbClr val="0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47D1D332-6858-4BE7-BABE-0F1F8864F609}"/>
              </a:ext>
            </a:extLst>
          </p:cNvPr>
          <p:cNvSpPr>
            <a:spLocks noGrp="1" noChangeArrowheads="1"/>
          </p:cNvSpPr>
          <p:nvPr>
            <p:ph type="title"/>
            <p:custDataLst>
              <p:tags r:id="rId1"/>
            </p:custDataLst>
          </p:nvPr>
        </p:nvSpPr>
        <p:spPr>
          <a:xfrm>
            <a:off x="536575" y="23813"/>
            <a:ext cx="10515600" cy="1325562"/>
          </a:xfrm>
        </p:spPr>
        <p:txBody>
          <a:bodyPr/>
          <a:lstStyle/>
          <a:p>
            <a:pPr eaLnBrk="1" hangingPunct="1"/>
            <a:r>
              <a:rPr lang="en-US" altLang="en-US" b="1" dirty="0" err="1">
                <a:solidFill>
                  <a:srgbClr val="254061"/>
                </a:solidFill>
              </a:rPr>
              <a:t>Réduction</a:t>
            </a:r>
            <a:r>
              <a:rPr lang="en-US" altLang="en-US" b="1" dirty="0">
                <a:solidFill>
                  <a:srgbClr val="254061"/>
                </a:solidFill>
              </a:rPr>
              <a:t> au minimum des </a:t>
            </a:r>
            <a:r>
              <a:rPr lang="en-US" altLang="en-US" b="1" dirty="0" err="1">
                <a:solidFill>
                  <a:srgbClr val="254061"/>
                </a:solidFill>
              </a:rPr>
              <a:t>données</a:t>
            </a:r>
            <a:endParaRPr lang="en-US" altLang="en-US" b="1" dirty="0">
              <a:solidFill>
                <a:srgbClr val="254061"/>
              </a:solidFill>
            </a:endParaRPr>
          </a:p>
        </p:txBody>
      </p:sp>
      <p:sp>
        <p:nvSpPr>
          <p:cNvPr id="34819" name="Content Placeholder 2">
            <a:extLst>
              <a:ext uri="{FF2B5EF4-FFF2-40B4-BE49-F238E27FC236}">
                <a16:creationId xmlns:a16="http://schemas.microsoft.com/office/drawing/2014/main" id="{A7B30EF2-4864-4EDA-B01E-71C5D7181FD9}"/>
              </a:ext>
            </a:extLst>
          </p:cNvPr>
          <p:cNvSpPr>
            <a:spLocks noGrp="1" noChangeArrowheads="1"/>
          </p:cNvSpPr>
          <p:nvPr>
            <p:ph idx="1"/>
            <p:custDataLst>
              <p:tags r:id="rId2"/>
            </p:custDataLst>
          </p:nvPr>
        </p:nvSpPr>
        <p:spPr>
          <a:xfrm>
            <a:off x="536575" y="1157288"/>
            <a:ext cx="11039340" cy="979487"/>
          </a:xfrm>
        </p:spPr>
        <p:txBody>
          <a:bodyPr/>
          <a:lstStyle/>
          <a:p>
            <a:pPr marL="0" indent="0" eaLnBrk="1" hangingPunct="1">
              <a:lnSpc>
                <a:spcPct val="110000"/>
              </a:lnSpc>
              <a:spcBef>
                <a:spcPts val="1200"/>
              </a:spcBef>
              <a:buFont typeface="Arial" panose="020B0604020202020204" pitchFamily="34" charset="0"/>
              <a:buNone/>
            </a:pPr>
            <a:r>
              <a:rPr lang="en-US" altLang="en-US" sz="2000" dirty="0">
                <a:solidFill>
                  <a:srgbClr val="000000"/>
                </a:solidFill>
              </a:rPr>
              <a:t>La </a:t>
            </a:r>
            <a:r>
              <a:rPr lang="en-US" altLang="en-US" sz="2000" dirty="0" err="1">
                <a:solidFill>
                  <a:srgbClr val="000000"/>
                </a:solidFill>
              </a:rPr>
              <a:t>réduction</a:t>
            </a:r>
            <a:r>
              <a:rPr lang="en-US" altLang="en-US" sz="2000" dirty="0">
                <a:solidFill>
                  <a:srgbClr val="000000"/>
                </a:solidFill>
              </a:rPr>
              <a:t> au minimum des </a:t>
            </a:r>
            <a:r>
              <a:rPr lang="en-US" altLang="en-US" sz="2000" dirty="0" err="1">
                <a:solidFill>
                  <a:srgbClr val="000000"/>
                </a:solidFill>
              </a:rPr>
              <a:t>données</a:t>
            </a:r>
            <a:r>
              <a:rPr lang="en-US" altLang="en-US" sz="2000" dirty="0">
                <a:solidFill>
                  <a:srgbClr val="000000"/>
                </a:solidFill>
              </a:rPr>
              <a:t> </a:t>
            </a:r>
            <a:r>
              <a:rPr lang="en-US" altLang="en-US" sz="2000" dirty="0" err="1">
                <a:solidFill>
                  <a:srgbClr val="000000"/>
                </a:solidFill>
              </a:rPr>
              <a:t>signifie</a:t>
            </a:r>
            <a:r>
              <a:rPr lang="en-US" altLang="en-US" sz="2000" dirty="0">
                <a:solidFill>
                  <a:srgbClr val="000000"/>
                </a:solidFill>
              </a:rPr>
              <a:t> que </a:t>
            </a:r>
            <a:r>
              <a:rPr lang="en-US" altLang="en-US" sz="2000" dirty="0" err="1">
                <a:solidFill>
                  <a:srgbClr val="000000"/>
                </a:solidFill>
              </a:rPr>
              <a:t>seule</a:t>
            </a:r>
            <a:r>
              <a:rPr lang="en-US" altLang="en-US" sz="2000" dirty="0">
                <a:solidFill>
                  <a:srgbClr val="000000"/>
                </a:solidFill>
              </a:rPr>
              <a:t> la</a:t>
            </a:r>
            <a:r>
              <a:rPr lang="en-US" altLang="en-US" sz="2000" b="1" dirty="0">
                <a:solidFill>
                  <a:srgbClr val="225E6D"/>
                </a:solidFill>
              </a:rPr>
              <a:t> </a:t>
            </a:r>
            <a:r>
              <a:rPr lang="en-US" altLang="en-US" sz="2000" b="1" dirty="0" err="1">
                <a:solidFill>
                  <a:srgbClr val="225E6D"/>
                </a:solidFill>
              </a:rPr>
              <a:t>quantité</a:t>
            </a:r>
            <a:r>
              <a:rPr lang="en-US" altLang="en-US" sz="2000" b="1" dirty="0">
                <a:solidFill>
                  <a:srgbClr val="225E6D"/>
                </a:solidFill>
              </a:rPr>
              <a:t> minimum de </a:t>
            </a:r>
            <a:r>
              <a:rPr lang="en-US" altLang="en-US" sz="2000" b="1" dirty="0" err="1">
                <a:solidFill>
                  <a:srgbClr val="225E6D"/>
                </a:solidFill>
              </a:rPr>
              <a:t>renseignements</a:t>
            </a:r>
            <a:r>
              <a:rPr lang="en-US" altLang="en-US" sz="2000" b="1" dirty="0">
                <a:solidFill>
                  <a:srgbClr val="225E6D"/>
                </a:solidFill>
              </a:rPr>
              <a:t> </a:t>
            </a:r>
            <a:r>
              <a:rPr lang="en-US" altLang="en-US" sz="2000" b="1" dirty="0" err="1">
                <a:solidFill>
                  <a:srgbClr val="225E6D"/>
                </a:solidFill>
              </a:rPr>
              <a:t>personnels</a:t>
            </a:r>
            <a:r>
              <a:rPr lang="en-US" altLang="en-US" sz="2000" b="1" dirty="0">
                <a:solidFill>
                  <a:srgbClr val="225E6D"/>
                </a:solidFill>
              </a:rPr>
              <a:t> </a:t>
            </a:r>
            <a:r>
              <a:rPr lang="en-US" altLang="en-US" sz="2000" b="1" dirty="0" err="1">
                <a:solidFill>
                  <a:srgbClr val="225E6D"/>
                </a:solidFill>
              </a:rPr>
              <a:t>nécessaires</a:t>
            </a:r>
            <a:r>
              <a:rPr lang="en-US" altLang="en-US" sz="2000" b="1" dirty="0">
                <a:solidFill>
                  <a:srgbClr val="225E6D"/>
                </a:solidFill>
              </a:rPr>
              <a:t> dans un but précis et </a:t>
            </a:r>
            <a:r>
              <a:rPr lang="en-US" altLang="en-US" sz="2000" b="1" dirty="0" err="1">
                <a:solidFill>
                  <a:srgbClr val="225E6D"/>
                </a:solidFill>
              </a:rPr>
              <a:t>légitime</a:t>
            </a:r>
            <a:r>
              <a:rPr lang="en-US" altLang="en-US" sz="2000" b="1" dirty="0">
                <a:solidFill>
                  <a:srgbClr val="225E6D"/>
                </a:solidFill>
              </a:rPr>
              <a:t> </a:t>
            </a:r>
            <a:r>
              <a:rPr lang="en-US" altLang="en-US" sz="2000" dirty="0" err="1">
                <a:solidFill>
                  <a:srgbClr val="000000"/>
                </a:solidFill>
              </a:rPr>
              <a:t>est</a:t>
            </a:r>
            <a:r>
              <a:rPr lang="en-US" altLang="en-US" sz="2000" dirty="0">
                <a:solidFill>
                  <a:srgbClr val="000000"/>
                </a:solidFill>
              </a:rPr>
              <a:t> </a:t>
            </a:r>
            <a:r>
              <a:rPr lang="en-US" altLang="en-US" sz="2000" dirty="0" err="1">
                <a:solidFill>
                  <a:srgbClr val="000000"/>
                </a:solidFill>
              </a:rPr>
              <a:t>recueillie</a:t>
            </a:r>
            <a:r>
              <a:rPr lang="en-US" altLang="en-US" sz="2000" dirty="0">
                <a:solidFill>
                  <a:srgbClr val="000000"/>
                </a:solidFill>
              </a:rPr>
              <a:t>, </a:t>
            </a:r>
            <a:r>
              <a:rPr lang="en-US" altLang="en-US" sz="2000" dirty="0" err="1">
                <a:solidFill>
                  <a:srgbClr val="000000"/>
                </a:solidFill>
              </a:rPr>
              <a:t>utilisée</a:t>
            </a:r>
            <a:r>
              <a:rPr lang="en-US" altLang="en-US" sz="2000" dirty="0">
                <a:solidFill>
                  <a:srgbClr val="000000"/>
                </a:solidFill>
              </a:rPr>
              <a:t>, </a:t>
            </a:r>
            <a:r>
              <a:rPr lang="en-US" altLang="en-US" sz="2000" dirty="0" err="1">
                <a:solidFill>
                  <a:srgbClr val="000000"/>
                </a:solidFill>
              </a:rPr>
              <a:t>divulguée</a:t>
            </a:r>
            <a:r>
              <a:rPr lang="en-US" altLang="en-US" sz="2000" dirty="0">
                <a:solidFill>
                  <a:srgbClr val="000000"/>
                </a:solidFill>
              </a:rPr>
              <a:t> </a:t>
            </a:r>
            <a:r>
              <a:rPr lang="en-US" altLang="en-US" sz="2000" dirty="0" err="1">
                <a:solidFill>
                  <a:srgbClr val="000000"/>
                </a:solidFill>
              </a:rPr>
              <a:t>ou</a:t>
            </a:r>
            <a:r>
              <a:rPr lang="en-US" altLang="en-US" sz="2000" dirty="0">
                <a:solidFill>
                  <a:srgbClr val="000000"/>
                </a:solidFill>
              </a:rPr>
              <a:t> </a:t>
            </a:r>
            <a:r>
              <a:rPr lang="en-US" altLang="en-US" sz="2000" dirty="0" err="1">
                <a:solidFill>
                  <a:srgbClr val="000000"/>
                </a:solidFill>
              </a:rPr>
              <a:t>conservée</a:t>
            </a:r>
            <a:r>
              <a:rPr lang="en-US" altLang="en-US" sz="2000" dirty="0">
                <a:solidFill>
                  <a:srgbClr val="000000"/>
                </a:solidFill>
              </a:rPr>
              <a:t>. La </a:t>
            </a:r>
            <a:r>
              <a:rPr lang="en-US" altLang="en-US" sz="2000" dirty="0" err="1">
                <a:solidFill>
                  <a:srgbClr val="000000"/>
                </a:solidFill>
              </a:rPr>
              <a:t>réduction</a:t>
            </a:r>
            <a:r>
              <a:rPr lang="en-US" altLang="en-US" sz="2000" dirty="0">
                <a:solidFill>
                  <a:srgbClr val="000000"/>
                </a:solidFill>
              </a:rPr>
              <a:t> au minimum des </a:t>
            </a:r>
            <a:r>
              <a:rPr lang="en-US" altLang="en-US" sz="2000" dirty="0" err="1">
                <a:solidFill>
                  <a:srgbClr val="000000"/>
                </a:solidFill>
              </a:rPr>
              <a:t>données</a:t>
            </a:r>
            <a:r>
              <a:rPr lang="en-US" altLang="en-US" sz="2000" dirty="0">
                <a:solidFill>
                  <a:srgbClr val="000000"/>
                </a:solidFill>
              </a:rPr>
              <a:t> </a:t>
            </a:r>
            <a:r>
              <a:rPr lang="en-US" altLang="en-US" sz="2000" dirty="0" err="1">
                <a:solidFill>
                  <a:srgbClr val="000000"/>
                </a:solidFill>
              </a:rPr>
              <a:t>était</a:t>
            </a:r>
            <a:r>
              <a:rPr lang="en-US" altLang="en-US" sz="2000" dirty="0">
                <a:solidFill>
                  <a:srgbClr val="000000"/>
                </a:solidFill>
              </a:rPr>
              <a:t> un aspect important dans la </a:t>
            </a:r>
            <a:r>
              <a:rPr lang="en-US" altLang="en-US" sz="2000" dirty="0" err="1">
                <a:solidFill>
                  <a:srgbClr val="000000"/>
                </a:solidFill>
              </a:rPr>
              <a:t>création</a:t>
            </a:r>
            <a:r>
              <a:rPr lang="en-US" altLang="en-US" sz="2000" dirty="0">
                <a:solidFill>
                  <a:srgbClr val="000000"/>
                </a:solidFill>
              </a:rPr>
              <a:t> de </a:t>
            </a:r>
            <a:r>
              <a:rPr lang="en-US" altLang="en-US" sz="2000" dirty="0" err="1">
                <a:solidFill>
                  <a:srgbClr val="000000"/>
                </a:solidFill>
              </a:rPr>
              <a:t>l'outil</a:t>
            </a:r>
            <a:r>
              <a:rPr lang="en-US" altLang="en-US" sz="2000" dirty="0">
                <a:solidFill>
                  <a:srgbClr val="000000"/>
                </a:solidFill>
              </a:rPr>
              <a:t> GRIG-PE. </a:t>
            </a:r>
          </a:p>
        </p:txBody>
      </p:sp>
      <p:sp>
        <p:nvSpPr>
          <p:cNvPr id="34820" name="TextBox 3">
            <a:extLst>
              <a:ext uri="{FF2B5EF4-FFF2-40B4-BE49-F238E27FC236}">
                <a16:creationId xmlns:a16="http://schemas.microsoft.com/office/drawing/2014/main" id="{E9736E8B-BA39-484D-9329-C9A9812B9B48}"/>
              </a:ext>
            </a:extLst>
          </p:cNvPr>
          <p:cNvSpPr txBox="1">
            <a:spLocks noChangeArrowheads="1"/>
          </p:cNvSpPr>
          <p:nvPr>
            <p:custDataLst>
              <p:tags r:id="rId3"/>
            </p:custDataLst>
          </p:nvPr>
        </p:nvSpPr>
        <p:spPr bwMode="auto">
          <a:xfrm>
            <a:off x="536575" y="2792109"/>
            <a:ext cx="10515600" cy="255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spcAft>
                <a:spcPts val="1200"/>
              </a:spcAft>
              <a:buFontTx/>
              <a:buNone/>
            </a:pPr>
            <a:r>
              <a:rPr lang="en-US" altLang="en-US" sz="2000" b="1" dirty="0" err="1">
                <a:solidFill>
                  <a:srgbClr val="225E6D"/>
                </a:solidFill>
              </a:rPr>
              <a:t>Pourquoi</a:t>
            </a:r>
            <a:r>
              <a:rPr lang="en-US" altLang="en-US" sz="2000" b="1" dirty="0">
                <a:solidFill>
                  <a:srgbClr val="225E6D"/>
                </a:solidFill>
              </a:rPr>
              <a:t> la </a:t>
            </a:r>
            <a:r>
              <a:rPr lang="en-US" altLang="en-US" sz="2000" b="1" dirty="0" err="1">
                <a:solidFill>
                  <a:srgbClr val="225E6D"/>
                </a:solidFill>
              </a:rPr>
              <a:t>réduction</a:t>
            </a:r>
            <a:r>
              <a:rPr lang="en-US" altLang="en-US" sz="2000" b="1" dirty="0">
                <a:solidFill>
                  <a:srgbClr val="225E6D"/>
                </a:solidFill>
              </a:rPr>
              <a:t> au minimum de </a:t>
            </a:r>
            <a:r>
              <a:rPr lang="en-US" altLang="en-US" sz="2000" b="1" dirty="0" err="1">
                <a:solidFill>
                  <a:srgbClr val="225E6D"/>
                </a:solidFill>
              </a:rPr>
              <a:t>données</a:t>
            </a:r>
            <a:r>
              <a:rPr lang="en-US" altLang="en-US" sz="2000" b="1" dirty="0">
                <a:solidFill>
                  <a:srgbClr val="225E6D"/>
                </a:solidFill>
              </a:rPr>
              <a:t> </a:t>
            </a:r>
            <a:r>
              <a:rPr lang="en-US" altLang="en-US" sz="2000" b="1" dirty="0" err="1">
                <a:solidFill>
                  <a:srgbClr val="225E6D"/>
                </a:solidFill>
              </a:rPr>
              <a:t>est-elle</a:t>
            </a:r>
            <a:r>
              <a:rPr lang="en-US" altLang="en-US" sz="2000" b="1" dirty="0">
                <a:solidFill>
                  <a:srgbClr val="225E6D"/>
                </a:solidFill>
              </a:rPr>
              <a:t> </a:t>
            </a:r>
            <a:r>
              <a:rPr lang="en-US" altLang="en-US" sz="2000" b="1" dirty="0" err="1">
                <a:solidFill>
                  <a:srgbClr val="225E6D"/>
                </a:solidFill>
              </a:rPr>
              <a:t>importante</a:t>
            </a:r>
            <a:r>
              <a:rPr lang="en-US" altLang="en-US" sz="2000" b="1" dirty="0">
                <a:solidFill>
                  <a:srgbClr val="225E6D"/>
                </a:solidFill>
              </a:rPr>
              <a:t>?</a:t>
            </a:r>
          </a:p>
          <a:p>
            <a:pPr marL="447675" indent="-273050" eaLnBrk="1" hangingPunct="1">
              <a:lnSpc>
                <a:spcPct val="100000"/>
              </a:lnSpc>
              <a:spcBef>
                <a:spcPct val="0"/>
              </a:spcBef>
              <a:spcAft>
                <a:spcPts val="1200"/>
              </a:spcAft>
            </a:pPr>
            <a:r>
              <a:rPr lang="en-US" altLang="en-US" sz="2000" dirty="0">
                <a:solidFill>
                  <a:srgbClr val="000000"/>
                </a:solidFill>
              </a:rPr>
              <a:t>Elle </a:t>
            </a:r>
            <a:r>
              <a:rPr lang="en-US" altLang="en-US" sz="2000" dirty="0" err="1">
                <a:solidFill>
                  <a:srgbClr val="000000"/>
                </a:solidFill>
              </a:rPr>
              <a:t>protège</a:t>
            </a:r>
            <a:r>
              <a:rPr lang="en-US" altLang="en-US" sz="2000" dirty="0">
                <a:solidFill>
                  <a:srgbClr val="000000"/>
                </a:solidFill>
              </a:rPr>
              <a:t> la vie </a:t>
            </a:r>
            <a:r>
              <a:rPr lang="en-US" altLang="en-US" sz="2000" dirty="0" err="1">
                <a:solidFill>
                  <a:srgbClr val="000000"/>
                </a:solidFill>
              </a:rPr>
              <a:t>privée</a:t>
            </a:r>
            <a:r>
              <a:rPr lang="en-US" altLang="en-US" sz="2000" dirty="0">
                <a:solidFill>
                  <a:srgbClr val="000000"/>
                </a:solidFill>
              </a:rPr>
              <a:t> </a:t>
            </a:r>
            <a:r>
              <a:rPr lang="en-US" altLang="en-US" sz="2000" dirty="0" err="1">
                <a:solidFill>
                  <a:srgbClr val="000000"/>
                </a:solidFill>
              </a:rPr>
              <a:t>en</a:t>
            </a:r>
            <a:r>
              <a:rPr lang="en-US" altLang="en-US" sz="2000" dirty="0">
                <a:solidFill>
                  <a:srgbClr val="000000"/>
                </a:solidFill>
              </a:rPr>
              <a:t> </a:t>
            </a:r>
            <a:r>
              <a:rPr lang="en-US" altLang="en-US" sz="2000" dirty="0" err="1">
                <a:solidFill>
                  <a:srgbClr val="000000"/>
                </a:solidFill>
              </a:rPr>
              <a:t>diminuant</a:t>
            </a:r>
            <a:r>
              <a:rPr lang="en-US" altLang="en-US" sz="2000" dirty="0">
                <a:solidFill>
                  <a:srgbClr val="000000"/>
                </a:solidFill>
              </a:rPr>
              <a:t> le </a:t>
            </a:r>
            <a:r>
              <a:rPr lang="en-US" altLang="en-US" sz="2000" dirty="0" err="1">
                <a:solidFill>
                  <a:srgbClr val="000000"/>
                </a:solidFill>
              </a:rPr>
              <a:t>risque</a:t>
            </a:r>
            <a:r>
              <a:rPr lang="en-US" altLang="en-US" sz="2000" dirty="0">
                <a:solidFill>
                  <a:srgbClr val="000000"/>
                </a:solidFill>
              </a:rPr>
              <a:t> </a:t>
            </a:r>
            <a:r>
              <a:rPr lang="en-US" altLang="en-US" sz="2000" dirty="0" err="1">
                <a:solidFill>
                  <a:srgbClr val="000000"/>
                </a:solidFill>
              </a:rPr>
              <a:t>d’utilisation</a:t>
            </a:r>
            <a:r>
              <a:rPr lang="en-US" altLang="en-US" sz="2000" dirty="0">
                <a:solidFill>
                  <a:srgbClr val="000000"/>
                </a:solidFill>
              </a:rPr>
              <a:t> </a:t>
            </a:r>
            <a:r>
              <a:rPr lang="en-US" altLang="en-US" sz="2000" dirty="0" err="1">
                <a:solidFill>
                  <a:srgbClr val="000000"/>
                </a:solidFill>
              </a:rPr>
              <a:t>malveillante</a:t>
            </a:r>
            <a:r>
              <a:rPr lang="en-US" altLang="en-US" sz="2000" dirty="0">
                <a:solidFill>
                  <a:srgbClr val="000000"/>
                </a:solidFill>
              </a:rPr>
              <a:t> et </a:t>
            </a:r>
            <a:r>
              <a:rPr lang="en-US" altLang="en-US" sz="2000" dirty="0" err="1">
                <a:solidFill>
                  <a:srgbClr val="000000"/>
                </a:solidFill>
              </a:rPr>
              <a:t>inappropriée</a:t>
            </a:r>
            <a:r>
              <a:rPr lang="en-US" altLang="en-US" sz="2000" dirty="0">
                <a:solidFill>
                  <a:srgbClr val="000000"/>
                </a:solidFill>
              </a:rPr>
              <a:t> de </a:t>
            </a:r>
            <a:r>
              <a:rPr lang="en-US" altLang="en-US" sz="2000" dirty="0" err="1">
                <a:solidFill>
                  <a:srgbClr val="000000"/>
                </a:solidFill>
              </a:rPr>
              <a:t>l’information</a:t>
            </a:r>
            <a:r>
              <a:rPr lang="en-US" altLang="en-US" sz="2000" dirty="0">
                <a:solidFill>
                  <a:srgbClr val="000000"/>
                </a:solidFill>
              </a:rPr>
              <a:t> </a:t>
            </a:r>
            <a:r>
              <a:rPr lang="en-US" altLang="en-US" sz="2000" dirty="0" err="1">
                <a:solidFill>
                  <a:srgbClr val="000000"/>
                </a:solidFill>
              </a:rPr>
              <a:t>ou</a:t>
            </a:r>
            <a:r>
              <a:rPr lang="en-US" altLang="en-US" sz="2000" dirty="0">
                <a:solidFill>
                  <a:srgbClr val="000000"/>
                </a:solidFill>
              </a:rPr>
              <a:t> de divulgations non </a:t>
            </a:r>
            <a:r>
              <a:rPr lang="en-US" altLang="en-US" sz="2000" dirty="0" err="1">
                <a:solidFill>
                  <a:srgbClr val="000000"/>
                </a:solidFill>
              </a:rPr>
              <a:t>autorisées</a:t>
            </a:r>
            <a:r>
              <a:rPr lang="en-US" altLang="en-US" sz="2000" dirty="0">
                <a:solidFill>
                  <a:srgbClr val="000000"/>
                </a:solidFill>
              </a:rPr>
              <a:t> (</a:t>
            </a:r>
            <a:r>
              <a:rPr lang="en-US" altLang="en-US" sz="2000" dirty="0" err="1">
                <a:solidFill>
                  <a:srgbClr val="000000"/>
                </a:solidFill>
              </a:rPr>
              <a:t>atteintes</a:t>
            </a:r>
            <a:r>
              <a:rPr lang="en-US" altLang="en-US" sz="2000" dirty="0">
                <a:solidFill>
                  <a:srgbClr val="000000"/>
                </a:solidFill>
              </a:rPr>
              <a:t> à la vie </a:t>
            </a:r>
            <a:r>
              <a:rPr lang="en-US" altLang="en-US" sz="2000" dirty="0" err="1">
                <a:solidFill>
                  <a:srgbClr val="000000"/>
                </a:solidFill>
              </a:rPr>
              <a:t>privée</a:t>
            </a:r>
            <a:r>
              <a:rPr lang="en-US" altLang="en-US" sz="2000" dirty="0">
                <a:solidFill>
                  <a:srgbClr val="000000"/>
                </a:solidFill>
              </a:rPr>
              <a:t>).</a:t>
            </a:r>
          </a:p>
          <a:p>
            <a:pPr marL="447675" indent="-273050" eaLnBrk="1" hangingPunct="1">
              <a:lnSpc>
                <a:spcPct val="100000"/>
              </a:lnSpc>
              <a:spcBef>
                <a:spcPct val="0"/>
              </a:spcBef>
              <a:spcAft>
                <a:spcPts val="1200"/>
              </a:spcAft>
            </a:pPr>
            <a:r>
              <a:rPr lang="en-US" altLang="en-US" sz="2000" dirty="0">
                <a:solidFill>
                  <a:srgbClr val="000000"/>
                </a:solidFill>
              </a:rPr>
              <a:t>Elle </a:t>
            </a:r>
            <a:r>
              <a:rPr lang="en-US" altLang="en-US" sz="2000" dirty="0" err="1">
                <a:solidFill>
                  <a:srgbClr val="000000"/>
                </a:solidFill>
              </a:rPr>
              <a:t>réduit</a:t>
            </a:r>
            <a:r>
              <a:rPr lang="en-US" altLang="en-US" sz="2000" dirty="0">
                <a:solidFill>
                  <a:srgbClr val="000000"/>
                </a:solidFill>
              </a:rPr>
              <a:t> les </a:t>
            </a:r>
            <a:r>
              <a:rPr lang="en-US" altLang="en-US" sz="2000" dirty="0" err="1">
                <a:solidFill>
                  <a:srgbClr val="000000"/>
                </a:solidFill>
              </a:rPr>
              <a:t>coûts</a:t>
            </a:r>
            <a:r>
              <a:rPr lang="en-US" altLang="en-US" sz="2000" dirty="0">
                <a:solidFill>
                  <a:srgbClr val="000000"/>
                </a:solidFill>
              </a:rPr>
              <a:t> </a:t>
            </a:r>
            <a:r>
              <a:rPr lang="en-US" altLang="en-US" sz="2000" dirty="0" err="1">
                <a:solidFill>
                  <a:srgbClr val="000000"/>
                </a:solidFill>
              </a:rPr>
              <a:t>liés</a:t>
            </a:r>
            <a:r>
              <a:rPr lang="en-US" altLang="en-US" sz="2000" dirty="0">
                <a:solidFill>
                  <a:srgbClr val="000000"/>
                </a:solidFill>
              </a:rPr>
              <a:t> à la </a:t>
            </a:r>
            <a:r>
              <a:rPr lang="en-US" altLang="en-US" sz="2000" dirty="0" err="1">
                <a:solidFill>
                  <a:srgbClr val="000000"/>
                </a:solidFill>
              </a:rPr>
              <a:t>collecte</a:t>
            </a:r>
            <a:r>
              <a:rPr lang="en-US" altLang="en-US" sz="2000" dirty="0">
                <a:solidFill>
                  <a:srgbClr val="000000"/>
                </a:solidFill>
              </a:rPr>
              <a:t>, au stockage et à </a:t>
            </a:r>
            <a:r>
              <a:rPr lang="en-US" altLang="en-US" sz="2000" dirty="0" err="1">
                <a:solidFill>
                  <a:srgbClr val="000000"/>
                </a:solidFill>
              </a:rPr>
              <a:t>l’archivage</a:t>
            </a:r>
            <a:r>
              <a:rPr lang="en-US" altLang="en-US" sz="2000" dirty="0">
                <a:solidFill>
                  <a:srgbClr val="000000"/>
                </a:solidFill>
              </a:rPr>
              <a:t> de </a:t>
            </a:r>
            <a:r>
              <a:rPr lang="en-US" altLang="en-US" sz="2000" dirty="0" err="1">
                <a:solidFill>
                  <a:srgbClr val="000000"/>
                </a:solidFill>
              </a:rPr>
              <a:t>l’information</a:t>
            </a:r>
            <a:r>
              <a:rPr lang="en-US" altLang="en-US" sz="2000" dirty="0">
                <a:solidFill>
                  <a:srgbClr val="000000"/>
                </a:solidFill>
              </a:rPr>
              <a:t>.</a:t>
            </a:r>
          </a:p>
          <a:p>
            <a:pPr marL="447675" indent="-273050" eaLnBrk="1" hangingPunct="1">
              <a:lnSpc>
                <a:spcPct val="100000"/>
              </a:lnSpc>
              <a:spcBef>
                <a:spcPct val="0"/>
              </a:spcBef>
              <a:spcAft>
                <a:spcPts val="1200"/>
              </a:spcAft>
            </a:pPr>
            <a:r>
              <a:rPr lang="en-US" altLang="en-US" sz="2000" dirty="0">
                <a:solidFill>
                  <a:srgbClr val="000000"/>
                </a:solidFill>
              </a:rPr>
              <a:t>Elle </a:t>
            </a:r>
            <a:r>
              <a:rPr lang="en-US" altLang="en-US" sz="2000" dirty="0" err="1">
                <a:solidFill>
                  <a:srgbClr val="000000"/>
                </a:solidFill>
              </a:rPr>
              <a:t>facilite</a:t>
            </a:r>
            <a:r>
              <a:rPr lang="en-US" altLang="en-US" sz="2000" dirty="0">
                <a:solidFill>
                  <a:srgbClr val="000000"/>
                </a:solidFill>
              </a:rPr>
              <a:t> le </a:t>
            </a:r>
            <a:r>
              <a:rPr lang="en-US" altLang="en-US" sz="2000" dirty="0" err="1">
                <a:solidFill>
                  <a:srgbClr val="000000"/>
                </a:solidFill>
              </a:rPr>
              <a:t>repérage</a:t>
            </a:r>
            <a:r>
              <a:rPr lang="en-US" altLang="en-US" sz="2000" dirty="0">
                <a:solidFill>
                  <a:srgbClr val="000000"/>
                </a:solidFill>
              </a:rPr>
              <a:t> des </a:t>
            </a:r>
            <a:r>
              <a:rPr lang="en-US" altLang="en-US" sz="2000" dirty="0" err="1">
                <a:solidFill>
                  <a:srgbClr val="000000"/>
                </a:solidFill>
              </a:rPr>
              <a:t>renseignements</a:t>
            </a:r>
            <a:r>
              <a:rPr lang="en-US" altLang="en-US" sz="2000" dirty="0">
                <a:solidFill>
                  <a:srgbClr val="000000"/>
                </a:solidFill>
              </a:rPr>
              <a:t> </a:t>
            </a:r>
            <a:r>
              <a:rPr lang="en-US" altLang="en-US" sz="2000" dirty="0" err="1">
                <a:solidFill>
                  <a:srgbClr val="000000"/>
                </a:solidFill>
              </a:rPr>
              <a:t>pertinents</a:t>
            </a:r>
            <a:r>
              <a:rPr lang="en-US" altLang="en-US" sz="2000" dirty="0">
                <a:solidFill>
                  <a:srgbClr val="000000"/>
                </a:solidFill>
              </a:rPr>
              <a:t>. </a:t>
            </a:r>
          </a:p>
          <a:p>
            <a:pPr marL="447675" indent="-273050" eaLnBrk="1" hangingPunct="1">
              <a:lnSpc>
                <a:spcPct val="100000"/>
              </a:lnSpc>
              <a:spcBef>
                <a:spcPct val="0"/>
              </a:spcBef>
              <a:spcAft>
                <a:spcPts val="1200"/>
              </a:spcAft>
            </a:pPr>
            <a:r>
              <a:rPr lang="en-US" altLang="en-US" sz="2000" dirty="0">
                <a:solidFill>
                  <a:srgbClr val="000000"/>
                </a:solidFill>
              </a:rPr>
              <a:t>Elle </a:t>
            </a:r>
            <a:r>
              <a:rPr lang="en-US" altLang="en-US" sz="2000" dirty="0" err="1">
                <a:solidFill>
                  <a:srgbClr val="000000"/>
                </a:solidFill>
              </a:rPr>
              <a:t>porte</a:t>
            </a:r>
            <a:r>
              <a:rPr lang="en-US" altLang="en-US" sz="2000" dirty="0">
                <a:solidFill>
                  <a:srgbClr val="000000"/>
                </a:solidFill>
              </a:rPr>
              <a:t> au maximum la </a:t>
            </a:r>
            <a:r>
              <a:rPr lang="en-US" altLang="en-US" sz="2000" dirty="0" err="1">
                <a:solidFill>
                  <a:srgbClr val="000000"/>
                </a:solidFill>
              </a:rPr>
              <a:t>clarté</a:t>
            </a:r>
            <a:r>
              <a:rPr lang="en-US" altLang="en-US" sz="2000" dirty="0">
                <a:solidFill>
                  <a:srgbClr val="000000"/>
                </a:solidFill>
              </a:rPr>
              <a:t> de </a:t>
            </a:r>
            <a:r>
              <a:rPr lang="en-US" altLang="en-US" sz="2000" dirty="0" err="1">
                <a:solidFill>
                  <a:srgbClr val="000000"/>
                </a:solidFill>
              </a:rPr>
              <a:t>l’information</a:t>
            </a:r>
            <a:r>
              <a:rPr lang="en-US" altLang="en-US" sz="2000" dirty="0">
                <a:solidFill>
                  <a:srgbClr val="000000"/>
                </a:solidFill>
              </a:rPr>
              <a:t>.</a:t>
            </a:r>
          </a:p>
        </p:txBody>
      </p:sp>
      <p:sp>
        <p:nvSpPr>
          <p:cNvPr id="5" name="TextBox 4">
            <a:extLst>
              <a:ext uri="{FF2B5EF4-FFF2-40B4-BE49-F238E27FC236}">
                <a16:creationId xmlns:a16="http://schemas.microsoft.com/office/drawing/2014/main" id="{FC07130E-2CB2-4580-B002-7B1776D4CCC0}"/>
              </a:ext>
            </a:extLst>
          </p:cNvPr>
          <p:cNvSpPr txBox="1"/>
          <p:nvPr>
            <p:custDataLst>
              <p:tags r:id="rId4"/>
            </p:custDataLst>
          </p:nvPr>
        </p:nvSpPr>
        <p:spPr>
          <a:xfrm>
            <a:off x="0" y="5544935"/>
            <a:ext cx="12192000" cy="646331"/>
          </a:xfrm>
          <a:prstGeom prst="rect">
            <a:avLst/>
          </a:prstGeom>
          <a:solidFill>
            <a:schemeClr val="accent5">
              <a:lumMod val="40000"/>
              <a:lumOff val="60000"/>
            </a:schemeClr>
          </a:solidFill>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eaLnBrk="1" hangingPunct="1">
              <a:lnSpc>
                <a:spcPct val="100000"/>
              </a:lnSpc>
              <a:spcBef>
                <a:spcPct val="0"/>
              </a:spcBef>
              <a:buFontTx/>
              <a:buNone/>
            </a:pPr>
            <a:r>
              <a:rPr lang="en-US" altLang="en-US" sz="1800" i="1" dirty="0">
                <a:solidFill>
                  <a:srgbClr val="000000"/>
                </a:solidFill>
              </a:rPr>
              <a:t>Dans </a:t>
            </a:r>
            <a:r>
              <a:rPr lang="en-US" altLang="en-US" sz="1800" i="1" dirty="0" err="1">
                <a:solidFill>
                  <a:srgbClr val="000000"/>
                </a:solidFill>
              </a:rPr>
              <a:t>l’outil</a:t>
            </a:r>
            <a:r>
              <a:rPr lang="en-US" altLang="en-US" sz="1800" i="1" dirty="0">
                <a:solidFill>
                  <a:srgbClr val="000000"/>
                </a:solidFill>
              </a:rPr>
              <a:t> GRIG-PE, il </a:t>
            </a:r>
            <a:r>
              <a:rPr lang="en-US" altLang="en-US" sz="1800" i="1" dirty="0" err="1">
                <a:solidFill>
                  <a:srgbClr val="000000"/>
                </a:solidFill>
              </a:rPr>
              <a:t>est</a:t>
            </a:r>
            <a:r>
              <a:rPr lang="en-US" altLang="en-US" sz="1800" i="1" dirty="0">
                <a:solidFill>
                  <a:srgbClr val="000000"/>
                </a:solidFill>
              </a:rPr>
              <a:t> important </a:t>
            </a:r>
            <a:r>
              <a:rPr lang="en-US" altLang="en-US" sz="1800" i="1" dirty="0" err="1">
                <a:solidFill>
                  <a:srgbClr val="000000"/>
                </a:solidFill>
              </a:rPr>
              <a:t>d’envisager</a:t>
            </a:r>
            <a:r>
              <a:rPr lang="en-US" altLang="en-US" sz="1800" i="1" dirty="0">
                <a:solidFill>
                  <a:srgbClr val="000000"/>
                </a:solidFill>
              </a:rPr>
              <a:t> la </a:t>
            </a:r>
            <a:r>
              <a:rPr lang="en-US" altLang="en-US" sz="1800" i="1" dirty="0" err="1">
                <a:solidFill>
                  <a:srgbClr val="000000"/>
                </a:solidFill>
              </a:rPr>
              <a:t>réduction</a:t>
            </a:r>
            <a:r>
              <a:rPr lang="en-US" altLang="en-US" sz="1800" i="1" dirty="0">
                <a:solidFill>
                  <a:srgbClr val="000000"/>
                </a:solidFill>
              </a:rPr>
              <a:t> au minimum de </a:t>
            </a:r>
            <a:r>
              <a:rPr lang="en-US" altLang="en-US" sz="1800" i="1" dirty="0" err="1">
                <a:solidFill>
                  <a:srgbClr val="000000"/>
                </a:solidFill>
              </a:rPr>
              <a:t>données</a:t>
            </a:r>
            <a:r>
              <a:rPr lang="en-US" altLang="en-US" sz="1800" i="1" dirty="0">
                <a:solidFill>
                  <a:srgbClr val="000000"/>
                </a:solidFill>
              </a:rPr>
              <a:t> au moment de </a:t>
            </a:r>
            <a:r>
              <a:rPr lang="en-US" altLang="en-US" sz="1800" i="1" dirty="0" err="1">
                <a:solidFill>
                  <a:srgbClr val="000000"/>
                </a:solidFill>
              </a:rPr>
              <a:t>remplir</a:t>
            </a:r>
            <a:r>
              <a:rPr lang="en-US" altLang="en-US" sz="1800" i="1" dirty="0">
                <a:solidFill>
                  <a:srgbClr val="000000"/>
                </a:solidFill>
              </a:rPr>
              <a:t> des sections ouvertes aux </a:t>
            </a:r>
            <a:r>
              <a:rPr lang="en-US" altLang="en-US" sz="1800" i="1" dirty="0" err="1">
                <a:solidFill>
                  <a:srgbClr val="000000"/>
                </a:solidFill>
              </a:rPr>
              <a:t>commentaires</a:t>
            </a:r>
            <a:r>
              <a:rPr lang="en-US" altLang="en-US" sz="1800" i="1" dirty="0">
                <a:solidFill>
                  <a:srgbClr val="000000"/>
                </a:solidFill>
              </a:rPr>
              <a:t>.</a:t>
            </a:r>
          </a:p>
        </p:txBody>
      </p:sp>
      <p:sp>
        <p:nvSpPr>
          <p:cNvPr id="34822" name="Slide Number Placeholder 5">
            <a:extLst>
              <a:ext uri="{FF2B5EF4-FFF2-40B4-BE49-F238E27FC236}">
                <a16:creationId xmlns:a16="http://schemas.microsoft.com/office/drawing/2014/main" id="{390CA440-9CBD-4CAC-A4EA-5E86ACD3F06F}"/>
              </a:ext>
            </a:extLst>
          </p:cNvPr>
          <p:cNvSpPr>
            <a:spLocks noGrp="1" noChangeArrowheads="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2488776A-4590-4A8F-9C70-FC8E6BF6E49A}" type="slidenum">
              <a:rPr lang="en-US" altLang="en-US" sz="1200">
                <a:solidFill>
                  <a:srgbClr val="000000"/>
                </a:solidFill>
              </a:rPr>
              <a:pPr>
                <a:lnSpc>
                  <a:spcPct val="100000"/>
                </a:lnSpc>
                <a:spcBef>
                  <a:spcPct val="0"/>
                </a:spcBef>
                <a:buFontTx/>
                <a:buNone/>
              </a:pPr>
              <a:t>17</a:t>
            </a:fld>
            <a:endParaRPr lang="en-US" altLang="en-US" sz="1200">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3AD42855-22CC-43EF-BC08-0BBDAFF5D37D}"/>
              </a:ext>
            </a:extLst>
          </p:cNvPr>
          <p:cNvSpPr>
            <a:spLocks noGrp="1" noChangeArrowheads="1"/>
          </p:cNvSpPr>
          <p:nvPr>
            <p:ph type="title"/>
            <p:custDataLst>
              <p:tags r:id="rId1"/>
            </p:custDataLst>
          </p:nvPr>
        </p:nvSpPr>
        <p:spPr>
          <a:xfrm>
            <a:off x="222250" y="46038"/>
            <a:ext cx="9972675" cy="1065212"/>
          </a:xfrm>
        </p:spPr>
        <p:txBody>
          <a:bodyPr/>
          <a:lstStyle/>
          <a:p>
            <a:pPr eaLnBrk="1" hangingPunct="1"/>
            <a:r>
              <a:rPr lang="en-US" altLang="en-US" sz="3200" b="1">
                <a:solidFill>
                  <a:srgbClr val="254061"/>
                </a:solidFill>
              </a:rPr>
              <a:t>Comment puis-je mettre la réduction au minimum des données en pratique dans l’outil GRIG-PE?</a:t>
            </a:r>
          </a:p>
        </p:txBody>
      </p:sp>
      <p:sp>
        <p:nvSpPr>
          <p:cNvPr id="35843" name="Content Placeholder 2">
            <a:extLst>
              <a:ext uri="{FF2B5EF4-FFF2-40B4-BE49-F238E27FC236}">
                <a16:creationId xmlns:a16="http://schemas.microsoft.com/office/drawing/2014/main" id="{AA2BE123-7101-4C4C-B5FB-0715551F7FAA}"/>
              </a:ext>
            </a:extLst>
          </p:cNvPr>
          <p:cNvSpPr>
            <a:spLocks noGrp="1" noChangeArrowheads="1"/>
          </p:cNvSpPr>
          <p:nvPr>
            <p:ph idx="1"/>
            <p:custDataLst>
              <p:tags r:id="rId2"/>
            </p:custDataLst>
          </p:nvPr>
        </p:nvSpPr>
        <p:spPr>
          <a:xfrm>
            <a:off x="222250" y="1111250"/>
            <a:ext cx="11747500" cy="1343025"/>
          </a:xfrm>
        </p:spPr>
        <p:txBody>
          <a:bodyPr/>
          <a:lstStyle/>
          <a:p>
            <a:pPr marL="0" indent="0" eaLnBrk="1" hangingPunct="1">
              <a:lnSpc>
                <a:spcPct val="110000"/>
              </a:lnSpc>
              <a:spcBef>
                <a:spcPts val="1200"/>
              </a:spcBef>
              <a:buFont typeface="Arial" panose="020B0604020202020204" pitchFamily="34" charset="0"/>
              <a:buNone/>
            </a:pPr>
            <a:r>
              <a:rPr lang="en-US" altLang="en-US" sz="1800" dirty="0">
                <a:solidFill>
                  <a:srgbClr val="000000"/>
                </a:solidFill>
              </a:rPr>
              <a:t>Pour </a:t>
            </a:r>
            <a:r>
              <a:rPr lang="en-US" altLang="en-US" sz="1800" dirty="0" err="1">
                <a:solidFill>
                  <a:srgbClr val="000000"/>
                </a:solidFill>
              </a:rPr>
              <a:t>protéger</a:t>
            </a:r>
            <a:r>
              <a:rPr lang="en-US" altLang="en-US" sz="1800" dirty="0">
                <a:solidFill>
                  <a:srgbClr val="000000"/>
                </a:solidFill>
              </a:rPr>
              <a:t> la vie </a:t>
            </a:r>
            <a:r>
              <a:rPr lang="en-US" altLang="en-US" sz="1800" dirty="0" err="1">
                <a:solidFill>
                  <a:srgbClr val="000000"/>
                </a:solidFill>
              </a:rPr>
              <a:t>privée</a:t>
            </a:r>
            <a:r>
              <a:rPr lang="en-US" altLang="en-US" sz="1800" dirty="0">
                <a:solidFill>
                  <a:srgbClr val="000000"/>
                </a:solidFill>
              </a:rPr>
              <a:t> </a:t>
            </a:r>
            <a:r>
              <a:rPr lang="en-US" altLang="en-US" sz="1800" dirty="0" err="1">
                <a:solidFill>
                  <a:srgbClr val="000000"/>
                </a:solidFill>
              </a:rPr>
              <a:t>d’une</a:t>
            </a:r>
            <a:r>
              <a:rPr lang="en-US" altLang="en-US" sz="1800" dirty="0">
                <a:solidFill>
                  <a:srgbClr val="000000"/>
                </a:solidFill>
              </a:rPr>
              <a:t> </a:t>
            </a:r>
            <a:r>
              <a:rPr lang="en-US" altLang="en-US" sz="1800" dirty="0" err="1">
                <a:solidFill>
                  <a:srgbClr val="000000"/>
                </a:solidFill>
              </a:rPr>
              <a:t>personne</a:t>
            </a:r>
            <a:r>
              <a:rPr lang="en-US" altLang="en-US" sz="1800" dirty="0">
                <a:solidFill>
                  <a:srgbClr val="000000"/>
                </a:solidFill>
              </a:rPr>
              <a:t> et </a:t>
            </a:r>
            <a:r>
              <a:rPr lang="en-US" altLang="en-US" sz="1800" dirty="0" err="1">
                <a:solidFill>
                  <a:srgbClr val="000000"/>
                </a:solidFill>
              </a:rPr>
              <a:t>diminuer</a:t>
            </a:r>
            <a:r>
              <a:rPr lang="en-US" altLang="en-US" sz="1800" dirty="0">
                <a:solidFill>
                  <a:srgbClr val="000000"/>
                </a:solidFill>
              </a:rPr>
              <a:t> les </a:t>
            </a:r>
            <a:r>
              <a:rPr lang="en-US" altLang="en-US" sz="1800" dirty="0" err="1">
                <a:solidFill>
                  <a:srgbClr val="000000"/>
                </a:solidFill>
              </a:rPr>
              <a:t>risques</a:t>
            </a:r>
            <a:r>
              <a:rPr lang="en-US" altLang="en-US" sz="1800" dirty="0">
                <a:solidFill>
                  <a:srgbClr val="000000"/>
                </a:solidFill>
              </a:rPr>
              <a:t> </a:t>
            </a:r>
            <a:r>
              <a:rPr lang="en-US" altLang="en-US" sz="1800" dirty="0" err="1">
                <a:solidFill>
                  <a:srgbClr val="000000"/>
                </a:solidFill>
              </a:rPr>
              <a:t>d’atteintes</a:t>
            </a:r>
            <a:r>
              <a:rPr lang="en-US" altLang="en-US" sz="1800" dirty="0">
                <a:solidFill>
                  <a:srgbClr val="000000"/>
                </a:solidFill>
              </a:rPr>
              <a:t> à la vie </a:t>
            </a:r>
            <a:r>
              <a:rPr lang="en-US" altLang="en-US" sz="1800" dirty="0" err="1">
                <a:solidFill>
                  <a:srgbClr val="000000"/>
                </a:solidFill>
              </a:rPr>
              <a:t>privée</a:t>
            </a:r>
            <a:r>
              <a:rPr lang="en-US" altLang="en-US" sz="1800" dirty="0">
                <a:solidFill>
                  <a:srgbClr val="000000"/>
                </a:solidFill>
              </a:rPr>
              <a:t>, il </a:t>
            </a:r>
            <a:r>
              <a:rPr lang="en-US" altLang="en-US" sz="1800" dirty="0" err="1">
                <a:solidFill>
                  <a:srgbClr val="000000"/>
                </a:solidFill>
              </a:rPr>
              <a:t>est</a:t>
            </a:r>
            <a:r>
              <a:rPr lang="en-US" altLang="en-US" sz="1800" dirty="0">
                <a:solidFill>
                  <a:srgbClr val="000000"/>
                </a:solidFill>
              </a:rPr>
              <a:t> important de </a:t>
            </a:r>
            <a:r>
              <a:rPr lang="en-US" altLang="en-US" sz="1800" dirty="0" err="1">
                <a:solidFill>
                  <a:srgbClr val="000000"/>
                </a:solidFill>
              </a:rPr>
              <a:t>garder</a:t>
            </a:r>
            <a:r>
              <a:rPr lang="en-US" altLang="en-US" sz="1800" dirty="0">
                <a:solidFill>
                  <a:srgbClr val="000000"/>
                </a:solidFill>
              </a:rPr>
              <a:t> la </a:t>
            </a:r>
            <a:r>
              <a:rPr lang="en-US" altLang="en-US" sz="1800" dirty="0" err="1">
                <a:solidFill>
                  <a:srgbClr val="000000"/>
                </a:solidFill>
              </a:rPr>
              <a:t>réduction</a:t>
            </a:r>
            <a:r>
              <a:rPr lang="en-US" altLang="en-US" sz="1800" dirty="0">
                <a:solidFill>
                  <a:srgbClr val="000000"/>
                </a:solidFill>
              </a:rPr>
              <a:t> au minimum des </a:t>
            </a:r>
            <a:r>
              <a:rPr lang="en-US" altLang="en-US" sz="1800" dirty="0" err="1">
                <a:solidFill>
                  <a:srgbClr val="000000"/>
                </a:solidFill>
              </a:rPr>
              <a:t>données</a:t>
            </a:r>
            <a:r>
              <a:rPr lang="en-US" altLang="en-US" sz="1800" dirty="0">
                <a:solidFill>
                  <a:srgbClr val="000000"/>
                </a:solidFill>
              </a:rPr>
              <a:t> à </a:t>
            </a:r>
            <a:r>
              <a:rPr lang="en-US" altLang="en-US" sz="1800" dirty="0" err="1">
                <a:solidFill>
                  <a:srgbClr val="000000"/>
                </a:solidFill>
              </a:rPr>
              <a:t>l’esprit</a:t>
            </a:r>
            <a:r>
              <a:rPr lang="en-US" altLang="en-US" sz="1800" dirty="0">
                <a:solidFill>
                  <a:srgbClr val="000000"/>
                </a:solidFill>
              </a:rPr>
              <a:t> au moment de consigner, de </a:t>
            </a:r>
            <a:r>
              <a:rPr lang="en-US" altLang="en-US" sz="1800" dirty="0" err="1">
                <a:solidFill>
                  <a:srgbClr val="000000"/>
                </a:solidFill>
              </a:rPr>
              <a:t>partager</a:t>
            </a:r>
            <a:r>
              <a:rPr lang="en-US" altLang="en-US" sz="1800" dirty="0">
                <a:solidFill>
                  <a:srgbClr val="000000"/>
                </a:solidFill>
              </a:rPr>
              <a:t> et de stocker les RIG. </a:t>
            </a:r>
            <a:r>
              <a:rPr lang="en-US" altLang="en-US" sz="1800" dirty="0" err="1">
                <a:solidFill>
                  <a:srgbClr val="000000"/>
                </a:solidFill>
              </a:rPr>
              <a:t>Veuillez</a:t>
            </a:r>
            <a:r>
              <a:rPr lang="en-US" altLang="en-US" sz="1800" dirty="0">
                <a:solidFill>
                  <a:srgbClr val="000000"/>
                </a:solidFill>
              </a:rPr>
              <a:t> </a:t>
            </a:r>
            <a:r>
              <a:rPr lang="en-US" altLang="en-US" sz="1800" dirty="0" err="1">
                <a:solidFill>
                  <a:srgbClr val="000000"/>
                </a:solidFill>
              </a:rPr>
              <a:t>inclure</a:t>
            </a:r>
            <a:r>
              <a:rPr lang="en-US" altLang="en-US" sz="1800" dirty="0">
                <a:solidFill>
                  <a:srgbClr val="000000"/>
                </a:solidFill>
              </a:rPr>
              <a:t> des </a:t>
            </a:r>
            <a:r>
              <a:rPr lang="en-US" altLang="en-US" sz="1800" dirty="0" err="1">
                <a:solidFill>
                  <a:srgbClr val="000000"/>
                </a:solidFill>
              </a:rPr>
              <a:t>renseignements</a:t>
            </a:r>
            <a:r>
              <a:rPr lang="en-US" altLang="en-US" sz="1800" dirty="0">
                <a:solidFill>
                  <a:srgbClr val="000000"/>
                </a:solidFill>
              </a:rPr>
              <a:t> </a:t>
            </a:r>
            <a:r>
              <a:rPr lang="en-US" altLang="en-US" sz="1800" dirty="0" err="1">
                <a:solidFill>
                  <a:srgbClr val="000000"/>
                </a:solidFill>
              </a:rPr>
              <a:t>personnels</a:t>
            </a:r>
            <a:r>
              <a:rPr lang="en-US" altLang="en-US" sz="1800" dirty="0">
                <a:solidFill>
                  <a:srgbClr val="000000"/>
                </a:solidFill>
              </a:rPr>
              <a:t> </a:t>
            </a:r>
            <a:r>
              <a:rPr lang="en-US" altLang="en-US" sz="1800" dirty="0" err="1">
                <a:solidFill>
                  <a:srgbClr val="000000"/>
                </a:solidFill>
              </a:rPr>
              <a:t>seulement</a:t>
            </a:r>
            <a:r>
              <a:rPr lang="en-US" altLang="en-US" sz="1800" dirty="0">
                <a:solidFill>
                  <a:srgbClr val="000000"/>
                </a:solidFill>
              </a:rPr>
              <a:t> </a:t>
            </a:r>
            <a:r>
              <a:rPr lang="en-US" altLang="en-US" sz="1800" dirty="0" err="1">
                <a:solidFill>
                  <a:srgbClr val="000000"/>
                </a:solidFill>
              </a:rPr>
              <a:t>quand</a:t>
            </a:r>
            <a:r>
              <a:rPr lang="en-US" altLang="en-US" sz="1800" dirty="0">
                <a:solidFill>
                  <a:srgbClr val="000000"/>
                </a:solidFill>
              </a:rPr>
              <a:t> on le </a:t>
            </a:r>
            <a:r>
              <a:rPr lang="en-US" altLang="en-US" sz="1800" dirty="0" err="1">
                <a:solidFill>
                  <a:srgbClr val="000000"/>
                </a:solidFill>
              </a:rPr>
              <a:t>précise</a:t>
            </a:r>
            <a:r>
              <a:rPr lang="en-US" altLang="en-US" sz="1800" dirty="0">
                <a:solidFill>
                  <a:srgbClr val="000000"/>
                </a:solidFill>
              </a:rPr>
              <a:t> </a:t>
            </a:r>
            <a:r>
              <a:rPr lang="en-US" altLang="en-US" sz="1800" dirty="0" err="1">
                <a:solidFill>
                  <a:srgbClr val="000000"/>
                </a:solidFill>
              </a:rPr>
              <a:t>ou</a:t>
            </a:r>
            <a:r>
              <a:rPr lang="en-US" altLang="en-US" sz="1800" dirty="0">
                <a:solidFill>
                  <a:srgbClr val="000000"/>
                </a:solidFill>
              </a:rPr>
              <a:t> on </a:t>
            </a:r>
            <a:r>
              <a:rPr lang="en-US" altLang="en-US" sz="1800" dirty="0" err="1">
                <a:solidFill>
                  <a:srgbClr val="000000"/>
                </a:solidFill>
              </a:rPr>
              <a:t>l’exige</a:t>
            </a:r>
            <a:r>
              <a:rPr lang="en-US" altLang="en-US" sz="1800" dirty="0">
                <a:solidFill>
                  <a:srgbClr val="000000"/>
                </a:solidFill>
              </a:rPr>
              <a:t> pour </a:t>
            </a:r>
            <a:r>
              <a:rPr lang="en-US" altLang="en-US" sz="1800" dirty="0" err="1">
                <a:solidFill>
                  <a:srgbClr val="000000"/>
                </a:solidFill>
              </a:rPr>
              <a:t>remplir</a:t>
            </a:r>
            <a:r>
              <a:rPr lang="en-US" altLang="en-US" sz="1800" dirty="0">
                <a:solidFill>
                  <a:srgbClr val="000000"/>
                </a:solidFill>
              </a:rPr>
              <a:t> le </a:t>
            </a:r>
            <a:r>
              <a:rPr lang="en-US" altLang="en-US" sz="1800" dirty="0" err="1">
                <a:solidFill>
                  <a:srgbClr val="000000"/>
                </a:solidFill>
              </a:rPr>
              <a:t>mandat</a:t>
            </a:r>
            <a:r>
              <a:rPr lang="en-US" altLang="en-US" sz="1800" dirty="0">
                <a:solidFill>
                  <a:srgbClr val="000000"/>
                </a:solidFill>
              </a:rPr>
              <a:t> du RIG (</a:t>
            </a:r>
            <a:r>
              <a:rPr lang="en-US" altLang="en-US" sz="1800" dirty="0" err="1">
                <a:solidFill>
                  <a:srgbClr val="000000"/>
                </a:solidFill>
              </a:rPr>
              <a:t>gérer</a:t>
            </a:r>
            <a:r>
              <a:rPr lang="en-US" altLang="en-US" sz="1800" dirty="0">
                <a:solidFill>
                  <a:srgbClr val="000000"/>
                </a:solidFill>
              </a:rPr>
              <a:t> les incidents et </a:t>
            </a:r>
            <a:r>
              <a:rPr lang="en-US" altLang="en-US" sz="1800" dirty="0" err="1">
                <a:solidFill>
                  <a:srgbClr val="000000"/>
                </a:solidFill>
              </a:rPr>
              <a:t>surveiller</a:t>
            </a:r>
            <a:r>
              <a:rPr lang="en-US" altLang="en-US" sz="1800" dirty="0">
                <a:solidFill>
                  <a:srgbClr val="000000"/>
                </a:solidFill>
              </a:rPr>
              <a:t> les </a:t>
            </a:r>
            <a:r>
              <a:rPr lang="en-US" altLang="en-US" sz="1800" dirty="0" err="1">
                <a:solidFill>
                  <a:srgbClr val="000000"/>
                </a:solidFill>
              </a:rPr>
              <a:t>réactions</a:t>
            </a:r>
            <a:r>
              <a:rPr lang="en-US" altLang="en-US" sz="1800" dirty="0">
                <a:solidFill>
                  <a:srgbClr val="000000"/>
                </a:solidFill>
              </a:rPr>
              <a:t> </a:t>
            </a:r>
            <a:r>
              <a:rPr lang="en-US" altLang="en-US" sz="1800" dirty="0" err="1">
                <a:solidFill>
                  <a:srgbClr val="000000"/>
                </a:solidFill>
              </a:rPr>
              <a:t>afin</a:t>
            </a:r>
            <a:r>
              <a:rPr lang="en-US" altLang="en-US" sz="1800" dirty="0">
                <a:solidFill>
                  <a:srgbClr val="000000"/>
                </a:solidFill>
              </a:rPr>
              <a:t> de </a:t>
            </a:r>
            <a:r>
              <a:rPr lang="en-US" altLang="en-US" sz="1800" dirty="0" err="1">
                <a:solidFill>
                  <a:srgbClr val="000000"/>
                </a:solidFill>
              </a:rPr>
              <a:t>prévenir</a:t>
            </a:r>
            <a:r>
              <a:rPr lang="en-US" altLang="en-US" sz="1800" dirty="0">
                <a:solidFill>
                  <a:srgbClr val="000000"/>
                </a:solidFill>
              </a:rPr>
              <a:t> </a:t>
            </a:r>
            <a:r>
              <a:rPr lang="en-US" altLang="en-US" sz="1800" dirty="0" err="1">
                <a:solidFill>
                  <a:srgbClr val="000000"/>
                </a:solidFill>
              </a:rPr>
              <a:t>ou</a:t>
            </a:r>
            <a:r>
              <a:rPr lang="en-US" altLang="en-US" sz="1800" dirty="0">
                <a:solidFill>
                  <a:srgbClr val="000000"/>
                </a:solidFill>
              </a:rPr>
              <a:t> </a:t>
            </a:r>
            <a:r>
              <a:rPr lang="en-US" altLang="en-US" sz="1800" dirty="0" err="1">
                <a:solidFill>
                  <a:srgbClr val="000000"/>
                </a:solidFill>
              </a:rPr>
              <a:t>d’atténuer</a:t>
            </a:r>
            <a:r>
              <a:rPr lang="en-US" altLang="en-US" sz="1800" dirty="0">
                <a:solidFill>
                  <a:srgbClr val="000000"/>
                </a:solidFill>
              </a:rPr>
              <a:t> les incidents). </a:t>
            </a:r>
          </a:p>
        </p:txBody>
      </p:sp>
      <p:sp>
        <p:nvSpPr>
          <p:cNvPr id="4" name="TextBox 3">
            <a:extLst>
              <a:ext uri="{FF2B5EF4-FFF2-40B4-BE49-F238E27FC236}">
                <a16:creationId xmlns:a16="http://schemas.microsoft.com/office/drawing/2014/main" id="{9ECA6FF6-7A49-41F3-82BD-974F63942994}"/>
              </a:ext>
            </a:extLst>
          </p:cNvPr>
          <p:cNvSpPr txBox="1"/>
          <p:nvPr>
            <p:custDataLst>
              <p:tags r:id="rId3"/>
            </p:custDataLst>
          </p:nvPr>
        </p:nvSpPr>
        <p:spPr>
          <a:xfrm>
            <a:off x="372050" y="2466975"/>
            <a:ext cx="11293475" cy="4008438"/>
          </a:xfrm>
          <a:prstGeom prst="rect">
            <a:avLst/>
          </a:prstGeom>
          <a:noFill/>
          <a:ln>
            <a:solidFill>
              <a:schemeClr val="accent5">
                <a:lumMod val="75000"/>
              </a:schemeClr>
            </a:solidFill>
          </a:ln>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defTabSz="914400" eaLnBrk="1" hangingPunct="1">
              <a:lnSpc>
                <a:spcPct val="110000"/>
              </a:lnSpc>
              <a:spcBef>
                <a:spcPts val="1200"/>
              </a:spcBef>
              <a:buFontTx/>
              <a:buNone/>
            </a:pPr>
            <a:r>
              <a:rPr lang="en-US" altLang="en-US" sz="1800" b="1" dirty="0">
                <a:solidFill>
                  <a:srgbClr val="225E6D"/>
                </a:solidFill>
                <a:cs typeface="Arial" panose="020B0604020202020204" pitchFamily="34" charset="0"/>
              </a:rPr>
              <a:t>Par </a:t>
            </a:r>
            <a:r>
              <a:rPr lang="en-US" altLang="en-US" sz="1800" b="1" dirty="0" err="1">
                <a:solidFill>
                  <a:srgbClr val="225E6D"/>
                </a:solidFill>
                <a:cs typeface="Arial" panose="020B0604020202020204" pitchFamily="34" charset="0"/>
              </a:rPr>
              <a:t>exemple</a:t>
            </a:r>
            <a:endParaRPr lang="en-US" altLang="en-US" sz="1800" b="1" dirty="0">
              <a:solidFill>
                <a:srgbClr val="225E6D"/>
              </a:solidFill>
              <a:cs typeface="Arial" panose="020B0604020202020204" pitchFamily="34" charset="0"/>
            </a:endParaRPr>
          </a:p>
          <a:p>
            <a:pPr defTabSz="914400" eaLnBrk="1" hangingPunct="1">
              <a:lnSpc>
                <a:spcPct val="110000"/>
              </a:lnSpc>
              <a:spcBef>
                <a:spcPts val="1200"/>
              </a:spcBef>
              <a:buFontTx/>
              <a:buNone/>
            </a:pPr>
            <a:r>
              <a:rPr lang="en-US" altLang="en-US" sz="1600" dirty="0">
                <a:solidFill>
                  <a:srgbClr val="000000"/>
                </a:solidFill>
                <a:cs typeface="Arial" panose="020B0604020202020204" pitchFamily="34" charset="0"/>
              </a:rPr>
              <a:t>Une altercation physique se </a:t>
            </a:r>
            <a:r>
              <a:rPr lang="en-US" altLang="en-US" sz="1600" dirty="0" err="1">
                <a:solidFill>
                  <a:srgbClr val="000000"/>
                </a:solidFill>
                <a:cs typeface="Arial" panose="020B0604020202020204" pitchFamily="34" charset="0"/>
              </a:rPr>
              <a:t>produit</a:t>
            </a:r>
            <a:r>
              <a:rPr lang="en-US" altLang="en-US" sz="1600" dirty="0">
                <a:solidFill>
                  <a:srgbClr val="000000"/>
                </a:solidFill>
                <a:cs typeface="Arial" panose="020B0604020202020204" pitchFamily="34" charset="0"/>
              </a:rPr>
              <a:t> entre deux </a:t>
            </a:r>
            <a:r>
              <a:rPr lang="en-US" altLang="en-US" sz="1600" dirty="0" err="1">
                <a:solidFill>
                  <a:srgbClr val="000000"/>
                </a:solidFill>
                <a:cs typeface="Arial" panose="020B0604020202020204" pitchFamily="34" charset="0"/>
              </a:rPr>
              <a:t>résidents</a:t>
            </a:r>
            <a:r>
              <a:rPr lang="en-US" altLang="en-US" sz="1600" dirty="0">
                <a:solidFill>
                  <a:srgbClr val="000000"/>
                </a:solidFill>
                <a:cs typeface="Arial" panose="020B0604020202020204" pitchFamily="34" charset="0"/>
              </a:rPr>
              <a:t> d’un </a:t>
            </a:r>
            <a:r>
              <a:rPr lang="en-US" altLang="en-US" sz="1600" dirty="0" err="1">
                <a:solidFill>
                  <a:srgbClr val="000000"/>
                </a:solidFill>
                <a:cs typeface="Arial" panose="020B0604020202020204" pitchFamily="34" charset="0"/>
              </a:rPr>
              <a:t>établissement</a:t>
            </a:r>
            <a:r>
              <a:rPr lang="en-US" altLang="en-US" sz="1600" dirty="0">
                <a:solidFill>
                  <a:srgbClr val="000000"/>
                </a:solidFill>
                <a:cs typeface="Arial" panose="020B0604020202020204" pitchFamily="34" charset="0"/>
              </a:rPr>
              <a:t> de </a:t>
            </a:r>
            <a:r>
              <a:rPr lang="en-US" altLang="en-US" sz="1600" dirty="0" err="1">
                <a:solidFill>
                  <a:srgbClr val="000000"/>
                </a:solidFill>
                <a:cs typeface="Arial" panose="020B0604020202020204" pitchFamily="34" charset="0"/>
              </a:rPr>
              <a:t>soins</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lors</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d’une</a:t>
            </a:r>
            <a:r>
              <a:rPr lang="en-US" altLang="en-US" sz="1600" dirty="0">
                <a:solidFill>
                  <a:srgbClr val="000000"/>
                </a:solidFill>
                <a:cs typeface="Arial" panose="020B0604020202020204" pitchFamily="34" charset="0"/>
              </a:rPr>
              <a:t> sortie à un </a:t>
            </a:r>
            <a:r>
              <a:rPr lang="en-US" altLang="en-US" sz="1600" dirty="0" err="1">
                <a:solidFill>
                  <a:srgbClr val="000000"/>
                </a:solidFill>
                <a:cs typeface="Arial" panose="020B0604020202020204" pitchFamily="34" charset="0"/>
              </a:rPr>
              <a:t>événement</a:t>
            </a:r>
            <a:r>
              <a:rPr lang="en-US" altLang="en-US" sz="1600" dirty="0">
                <a:solidFill>
                  <a:srgbClr val="000000"/>
                </a:solidFill>
                <a:cs typeface="Arial" panose="020B0604020202020204" pitchFamily="34" charset="0"/>
              </a:rPr>
              <a:t> sportif local. Le </a:t>
            </a:r>
            <a:r>
              <a:rPr lang="en-US" altLang="en-US" sz="1600" dirty="0" err="1">
                <a:solidFill>
                  <a:srgbClr val="000000"/>
                </a:solidFill>
                <a:cs typeface="Arial" panose="020B0604020202020204" pitchFamily="34" charset="0"/>
              </a:rPr>
              <a:t>résident</a:t>
            </a:r>
            <a:r>
              <a:rPr lang="en-US" altLang="en-US" sz="1600" dirty="0">
                <a:solidFill>
                  <a:srgbClr val="000000"/>
                </a:solidFill>
                <a:cs typeface="Arial" panose="020B0604020202020204" pitchFamily="34" charset="0"/>
              </a:rPr>
              <a:t> A </a:t>
            </a:r>
            <a:r>
              <a:rPr lang="en-US" altLang="en-US" sz="1600" dirty="0" err="1">
                <a:solidFill>
                  <a:srgbClr val="000000"/>
                </a:solidFill>
                <a:cs typeface="Arial" panose="020B0604020202020204" pitchFamily="34" charset="0"/>
              </a:rPr>
              <a:t>n’a</a:t>
            </a:r>
            <a:r>
              <a:rPr lang="en-US" altLang="en-US" sz="1600" dirty="0">
                <a:solidFill>
                  <a:srgbClr val="000000"/>
                </a:solidFill>
                <a:cs typeface="Arial" panose="020B0604020202020204" pitchFamily="34" charset="0"/>
              </a:rPr>
              <a:t> pas </a:t>
            </a:r>
            <a:r>
              <a:rPr lang="en-US" altLang="en-US" sz="1600" dirty="0" err="1">
                <a:solidFill>
                  <a:srgbClr val="000000"/>
                </a:solidFill>
                <a:cs typeface="Arial" panose="020B0604020202020204" pitchFamily="34" charset="0"/>
              </a:rPr>
              <a:t>été</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blessé</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mais</a:t>
            </a:r>
            <a:r>
              <a:rPr lang="en-US" altLang="en-US" sz="1600" dirty="0">
                <a:solidFill>
                  <a:srgbClr val="000000"/>
                </a:solidFill>
                <a:cs typeface="Arial" panose="020B0604020202020204" pitchFamily="34" charset="0"/>
              </a:rPr>
              <a:t> le </a:t>
            </a:r>
            <a:r>
              <a:rPr lang="en-US" altLang="en-US" sz="1600" dirty="0" err="1">
                <a:solidFill>
                  <a:srgbClr val="000000"/>
                </a:solidFill>
                <a:cs typeface="Arial" panose="020B0604020202020204" pitchFamily="34" charset="0"/>
              </a:rPr>
              <a:t>résident</a:t>
            </a:r>
            <a:r>
              <a:rPr lang="en-US" altLang="en-US" sz="1600" dirty="0">
                <a:solidFill>
                  <a:srgbClr val="000000"/>
                </a:solidFill>
                <a:cs typeface="Arial" panose="020B0604020202020204" pitchFamily="34" charset="0"/>
              </a:rPr>
              <a:t> B a </a:t>
            </a:r>
            <a:r>
              <a:rPr lang="en-US" altLang="en-US" sz="1600" dirty="0" err="1">
                <a:solidFill>
                  <a:srgbClr val="000000"/>
                </a:solidFill>
                <a:cs typeface="Arial" panose="020B0604020202020204" pitchFamily="34" charset="0"/>
              </a:rPr>
              <a:t>reçu</a:t>
            </a:r>
            <a:r>
              <a:rPr lang="en-US" altLang="en-US" sz="1600" dirty="0">
                <a:solidFill>
                  <a:srgbClr val="000000"/>
                </a:solidFill>
                <a:cs typeface="Arial" panose="020B0604020202020204" pitchFamily="34" charset="0"/>
              </a:rPr>
              <a:t> des </a:t>
            </a:r>
            <a:r>
              <a:rPr lang="en-US" altLang="en-US" sz="1600" dirty="0" err="1">
                <a:solidFill>
                  <a:srgbClr val="000000"/>
                </a:solidFill>
                <a:cs typeface="Arial" panose="020B0604020202020204" pitchFamily="34" charset="0"/>
              </a:rPr>
              <a:t>soins</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médicaux</a:t>
            </a:r>
            <a:r>
              <a:rPr lang="en-US" altLang="en-US" sz="1600" dirty="0">
                <a:solidFill>
                  <a:srgbClr val="000000"/>
                </a:solidFill>
                <a:cs typeface="Arial" panose="020B0604020202020204" pitchFamily="34" charset="0"/>
              </a:rPr>
              <a:t> pour des contusions graves. </a:t>
            </a:r>
          </a:p>
          <a:p>
            <a:pPr defTabSz="914400" eaLnBrk="1" hangingPunct="1">
              <a:lnSpc>
                <a:spcPct val="110000"/>
              </a:lnSpc>
              <a:spcBef>
                <a:spcPts val="1200"/>
              </a:spcBef>
              <a:buFontTx/>
              <a:buNone/>
            </a:pPr>
            <a:r>
              <a:rPr lang="en-US" altLang="en-US" sz="1600" b="1" dirty="0" err="1">
                <a:solidFill>
                  <a:srgbClr val="000000"/>
                </a:solidFill>
                <a:cs typeface="Arial" panose="020B0604020202020204" pitchFamily="34" charset="0"/>
              </a:rPr>
              <a:t>Qu’est-ce</a:t>
            </a:r>
            <a:r>
              <a:rPr lang="en-US" altLang="en-US" sz="1600" b="1" dirty="0">
                <a:solidFill>
                  <a:srgbClr val="000000"/>
                </a:solidFill>
                <a:cs typeface="Arial" panose="020B0604020202020204" pitchFamily="34" charset="0"/>
              </a:rPr>
              <a:t> que la </a:t>
            </a:r>
            <a:r>
              <a:rPr lang="en-US" altLang="en-US" sz="1600" b="1" dirty="0" err="1">
                <a:solidFill>
                  <a:srgbClr val="000000"/>
                </a:solidFill>
                <a:cs typeface="Arial" panose="020B0604020202020204" pitchFamily="34" charset="0"/>
              </a:rPr>
              <a:t>préposée</a:t>
            </a:r>
            <a:r>
              <a:rPr lang="en-US" altLang="en-US" sz="1600" b="1" dirty="0">
                <a:solidFill>
                  <a:srgbClr val="000000"/>
                </a:solidFill>
                <a:cs typeface="Arial" panose="020B0604020202020204" pitchFamily="34" charset="0"/>
              </a:rPr>
              <a:t> </a:t>
            </a:r>
            <a:r>
              <a:rPr lang="en-US" altLang="en-US" sz="1600" b="1" dirty="0" err="1">
                <a:solidFill>
                  <a:srgbClr val="000000"/>
                </a:solidFill>
                <a:cs typeface="Arial" panose="020B0604020202020204" pitchFamily="34" charset="0"/>
              </a:rPr>
              <a:t>ou</a:t>
            </a:r>
            <a:r>
              <a:rPr lang="en-US" altLang="en-US" sz="1600" b="1" dirty="0">
                <a:solidFill>
                  <a:srgbClr val="000000"/>
                </a:solidFill>
                <a:cs typeface="Arial" panose="020B0604020202020204" pitchFamily="34" charset="0"/>
              </a:rPr>
              <a:t> le </a:t>
            </a:r>
            <a:r>
              <a:rPr lang="en-US" altLang="en-US" sz="1600" b="1" dirty="0" err="1">
                <a:solidFill>
                  <a:srgbClr val="000000"/>
                </a:solidFill>
                <a:cs typeface="Arial" panose="020B0604020202020204" pitchFamily="34" charset="0"/>
              </a:rPr>
              <a:t>préposé</a:t>
            </a:r>
            <a:r>
              <a:rPr lang="en-US" altLang="en-US" sz="1600" b="1" dirty="0">
                <a:solidFill>
                  <a:srgbClr val="000000"/>
                </a:solidFill>
                <a:cs typeface="Arial" panose="020B0604020202020204" pitchFamily="34" charset="0"/>
              </a:rPr>
              <a:t> </a:t>
            </a:r>
            <a:r>
              <a:rPr lang="en-US" altLang="en-US" sz="1600" b="1" dirty="0" err="1">
                <a:solidFill>
                  <a:srgbClr val="000000"/>
                </a:solidFill>
                <a:cs typeface="Arial" panose="020B0604020202020204" pitchFamily="34" charset="0"/>
              </a:rPr>
              <a:t>devrait</a:t>
            </a:r>
            <a:r>
              <a:rPr lang="en-US" altLang="en-US" sz="1600" b="1" dirty="0">
                <a:solidFill>
                  <a:srgbClr val="000000"/>
                </a:solidFill>
                <a:cs typeface="Arial" panose="020B0604020202020204" pitchFamily="34" charset="0"/>
              </a:rPr>
              <a:t> </a:t>
            </a:r>
            <a:r>
              <a:rPr lang="en-US" altLang="en-US" sz="1600" b="1" dirty="0" err="1">
                <a:solidFill>
                  <a:srgbClr val="000000"/>
                </a:solidFill>
                <a:cs typeface="Arial" panose="020B0604020202020204" pitchFamily="34" charset="0"/>
              </a:rPr>
              <a:t>inclure</a:t>
            </a:r>
            <a:r>
              <a:rPr lang="en-US" altLang="en-US" sz="1600" b="1" dirty="0">
                <a:solidFill>
                  <a:srgbClr val="000000"/>
                </a:solidFill>
                <a:cs typeface="Arial" panose="020B0604020202020204" pitchFamily="34" charset="0"/>
              </a:rPr>
              <a:t>? </a:t>
            </a:r>
          </a:p>
          <a:p>
            <a:pPr marL="447675" indent="-273050" defTabSz="914400" eaLnBrk="1" hangingPunct="1">
              <a:lnSpc>
                <a:spcPct val="110000"/>
              </a:lnSpc>
              <a:spcBef>
                <a:spcPts val="1200"/>
              </a:spcBef>
            </a:pPr>
            <a:r>
              <a:rPr lang="en-US" altLang="en-US" sz="1600" dirty="0">
                <a:solidFill>
                  <a:srgbClr val="000000"/>
                </a:solidFill>
                <a:cs typeface="Arial" panose="020B0604020202020204" pitchFamily="34" charset="0"/>
              </a:rPr>
              <a:t>Des </a:t>
            </a:r>
            <a:r>
              <a:rPr lang="en-US" altLang="en-US" sz="1600" dirty="0" err="1">
                <a:solidFill>
                  <a:srgbClr val="000000"/>
                </a:solidFill>
                <a:cs typeface="Arial" panose="020B0604020202020204" pitchFamily="34" charset="0"/>
              </a:rPr>
              <a:t>renseignements</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personnels</a:t>
            </a:r>
            <a:r>
              <a:rPr lang="en-US" altLang="en-US" sz="1600" dirty="0">
                <a:solidFill>
                  <a:srgbClr val="000000"/>
                </a:solidFill>
                <a:cs typeface="Arial" panose="020B0604020202020204" pitchFamily="34" charset="0"/>
              </a:rPr>
              <a:t> sur les deux </a:t>
            </a:r>
            <a:r>
              <a:rPr lang="en-US" altLang="en-US" sz="1600" dirty="0" err="1">
                <a:solidFill>
                  <a:srgbClr val="000000"/>
                </a:solidFill>
                <a:cs typeface="Arial" panose="020B0604020202020204" pitchFamily="34" charset="0"/>
              </a:rPr>
              <a:t>résidents</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liés</a:t>
            </a:r>
            <a:r>
              <a:rPr lang="en-US" altLang="en-US" sz="1600" dirty="0">
                <a:solidFill>
                  <a:srgbClr val="000000"/>
                </a:solidFill>
                <a:cs typeface="Arial" panose="020B0604020202020204" pitchFamily="34" charset="0"/>
              </a:rPr>
              <a:t> à </a:t>
            </a:r>
            <a:r>
              <a:rPr lang="en-US" altLang="en-US" sz="1600" dirty="0" err="1">
                <a:solidFill>
                  <a:srgbClr val="000000"/>
                </a:solidFill>
                <a:cs typeface="Arial" panose="020B0604020202020204" pitchFamily="34" charset="0"/>
              </a:rPr>
              <a:t>l’incident</a:t>
            </a:r>
            <a:r>
              <a:rPr lang="en-US" altLang="en-US" sz="1600" dirty="0">
                <a:solidFill>
                  <a:srgbClr val="000000"/>
                </a:solidFill>
                <a:cs typeface="Arial" panose="020B0604020202020204" pitchFamily="34" charset="0"/>
              </a:rPr>
              <a:t> (p. ex. les </a:t>
            </a:r>
            <a:r>
              <a:rPr lang="en-US" altLang="en-US" sz="1600" dirty="0" err="1">
                <a:solidFill>
                  <a:srgbClr val="000000"/>
                </a:solidFill>
                <a:cs typeface="Arial" panose="020B0604020202020204" pitchFamily="34" charset="0"/>
              </a:rPr>
              <a:t>noms</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une</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partie</a:t>
            </a:r>
            <a:r>
              <a:rPr lang="en-US" altLang="en-US" sz="1600" dirty="0">
                <a:solidFill>
                  <a:srgbClr val="000000"/>
                </a:solidFill>
                <a:cs typeface="Arial" panose="020B0604020202020204" pitchFamily="34" charset="0"/>
              </a:rPr>
              <a:t> des </a:t>
            </a:r>
            <a:r>
              <a:rPr lang="en-US" altLang="en-US" sz="1600" dirty="0" err="1">
                <a:solidFill>
                  <a:srgbClr val="000000"/>
                </a:solidFill>
                <a:cs typeface="Arial" panose="020B0604020202020204" pitchFamily="34" charset="0"/>
              </a:rPr>
              <a:t>renseignements</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médicaux</a:t>
            </a:r>
            <a:r>
              <a:rPr lang="en-US" altLang="en-US" sz="1600" dirty="0">
                <a:solidFill>
                  <a:srgbClr val="000000"/>
                </a:solidFill>
                <a:cs typeface="Arial" panose="020B0604020202020204" pitchFamily="34" charset="0"/>
              </a:rPr>
              <a:t> du </a:t>
            </a:r>
            <a:r>
              <a:rPr lang="en-US" altLang="en-US" sz="1600" dirty="0" err="1">
                <a:solidFill>
                  <a:srgbClr val="000000"/>
                </a:solidFill>
                <a:cs typeface="Arial" panose="020B0604020202020204" pitchFamily="34" charset="0"/>
              </a:rPr>
              <a:t>résident</a:t>
            </a:r>
            <a:r>
              <a:rPr lang="en-US" altLang="en-US" sz="1600" dirty="0">
                <a:solidFill>
                  <a:srgbClr val="000000"/>
                </a:solidFill>
                <a:cs typeface="Arial" panose="020B0604020202020204" pitchFamily="34" charset="0"/>
              </a:rPr>
              <a:t> B)</a:t>
            </a:r>
          </a:p>
          <a:p>
            <a:pPr defTabSz="914400" eaLnBrk="1" hangingPunct="1">
              <a:lnSpc>
                <a:spcPct val="110000"/>
              </a:lnSpc>
              <a:spcBef>
                <a:spcPts val="1200"/>
              </a:spcBef>
              <a:buFontTx/>
              <a:buNone/>
            </a:pPr>
            <a:r>
              <a:rPr lang="en-US" altLang="en-US" sz="1600" b="1" dirty="0" err="1">
                <a:solidFill>
                  <a:srgbClr val="000000"/>
                </a:solidFill>
                <a:cs typeface="Arial" panose="020B0604020202020204" pitchFamily="34" charset="0"/>
              </a:rPr>
              <a:t>Qu’est-ce</a:t>
            </a:r>
            <a:r>
              <a:rPr lang="en-US" altLang="en-US" sz="1600" b="1" dirty="0">
                <a:solidFill>
                  <a:srgbClr val="000000"/>
                </a:solidFill>
                <a:cs typeface="Arial" panose="020B0604020202020204" pitchFamily="34" charset="0"/>
              </a:rPr>
              <a:t> que la </a:t>
            </a:r>
            <a:r>
              <a:rPr lang="en-US" altLang="en-US" sz="1600" b="1" dirty="0" err="1">
                <a:solidFill>
                  <a:srgbClr val="000000"/>
                </a:solidFill>
                <a:cs typeface="Arial" panose="020B0604020202020204" pitchFamily="34" charset="0"/>
              </a:rPr>
              <a:t>préposée</a:t>
            </a:r>
            <a:r>
              <a:rPr lang="en-US" altLang="en-US" sz="1600" b="1" dirty="0">
                <a:solidFill>
                  <a:srgbClr val="000000"/>
                </a:solidFill>
                <a:cs typeface="Arial" panose="020B0604020202020204" pitchFamily="34" charset="0"/>
              </a:rPr>
              <a:t> </a:t>
            </a:r>
            <a:r>
              <a:rPr lang="en-US" altLang="en-US" sz="1600" b="1" dirty="0" err="1">
                <a:solidFill>
                  <a:srgbClr val="000000"/>
                </a:solidFill>
                <a:cs typeface="Arial" panose="020B0604020202020204" pitchFamily="34" charset="0"/>
              </a:rPr>
              <a:t>ou</a:t>
            </a:r>
            <a:r>
              <a:rPr lang="en-US" altLang="en-US" sz="1600" b="1" dirty="0">
                <a:solidFill>
                  <a:srgbClr val="000000"/>
                </a:solidFill>
                <a:cs typeface="Arial" panose="020B0604020202020204" pitchFamily="34" charset="0"/>
              </a:rPr>
              <a:t> le </a:t>
            </a:r>
            <a:r>
              <a:rPr lang="en-US" altLang="en-US" sz="1600" b="1" dirty="0" err="1">
                <a:solidFill>
                  <a:srgbClr val="000000"/>
                </a:solidFill>
                <a:cs typeface="Arial" panose="020B0604020202020204" pitchFamily="34" charset="0"/>
              </a:rPr>
              <a:t>préposé</a:t>
            </a:r>
            <a:r>
              <a:rPr lang="en-US" altLang="en-US" sz="1600" b="1" dirty="0">
                <a:solidFill>
                  <a:srgbClr val="000000"/>
                </a:solidFill>
                <a:cs typeface="Arial" panose="020B0604020202020204" pitchFamily="34" charset="0"/>
              </a:rPr>
              <a:t> </a:t>
            </a:r>
            <a:r>
              <a:rPr lang="en-US" altLang="en-US" sz="1600" b="1" dirty="0" err="1">
                <a:solidFill>
                  <a:srgbClr val="000000"/>
                </a:solidFill>
                <a:cs typeface="Arial" panose="020B0604020202020204" pitchFamily="34" charset="0"/>
              </a:rPr>
              <a:t>devrait</a:t>
            </a:r>
            <a:r>
              <a:rPr lang="en-US" altLang="en-US" sz="1600" b="1" dirty="0">
                <a:solidFill>
                  <a:srgbClr val="000000"/>
                </a:solidFill>
                <a:cs typeface="Arial" panose="020B0604020202020204" pitchFamily="34" charset="0"/>
              </a:rPr>
              <a:t> </a:t>
            </a:r>
            <a:r>
              <a:rPr lang="en-US" altLang="en-US" sz="1600" b="1" dirty="0" err="1">
                <a:solidFill>
                  <a:srgbClr val="000000"/>
                </a:solidFill>
                <a:cs typeface="Arial" panose="020B0604020202020204" pitchFamily="34" charset="0"/>
              </a:rPr>
              <a:t>omettre</a:t>
            </a:r>
            <a:r>
              <a:rPr lang="en-US" altLang="en-US" sz="1600" b="1" dirty="0">
                <a:solidFill>
                  <a:srgbClr val="000000"/>
                </a:solidFill>
                <a:cs typeface="Arial" panose="020B0604020202020204" pitchFamily="34" charset="0"/>
              </a:rPr>
              <a:t>? </a:t>
            </a:r>
          </a:p>
          <a:p>
            <a:pPr marL="447675" indent="-273050" defTabSz="914400" eaLnBrk="1" hangingPunct="1">
              <a:lnSpc>
                <a:spcPct val="110000"/>
              </a:lnSpc>
              <a:spcBef>
                <a:spcPts val="1200"/>
              </a:spcBef>
            </a:pPr>
            <a:r>
              <a:rPr lang="en-US" altLang="en-US" sz="1600" dirty="0">
                <a:solidFill>
                  <a:srgbClr val="000000"/>
                </a:solidFill>
                <a:cs typeface="Arial" panose="020B0604020202020204" pitchFamily="34" charset="0"/>
              </a:rPr>
              <a:t>Des </a:t>
            </a:r>
            <a:r>
              <a:rPr lang="en-US" altLang="en-US" sz="1600" dirty="0" err="1">
                <a:solidFill>
                  <a:srgbClr val="000000"/>
                </a:solidFill>
                <a:cs typeface="Arial" panose="020B0604020202020204" pitchFamily="34" charset="0"/>
              </a:rPr>
              <a:t>renseignements</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personnels</a:t>
            </a:r>
            <a:r>
              <a:rPr lang="en-US" altLang="en-US" sz="1600" dirty="0">
                <a:solidFill>
                  <a:srgbClr val="000000"/>
                </a:solidFill>
                <a:cs typeface="Arial" panose="020B0604020202020204" pitchFamily="34" charset="0"/>
              </a:rPr>
              <a:t> sur les deux </a:t>
            </a:r>
            <a:r>
              <a:rPr lang="en-US" altLang="en-US" sz="1600" dirty="0" err="1">
                <a:solidFill>
                  <a:srgbClr val="000000"/>
                </a:solidFill>
                <a:cs typeface="Arial" panose="020B0604020202020204" pitchFamily="34" charset="0"/>
              </a:rPr>
              <a:t>résidents</a:t>
            </a:r>
            <a:r>
              <a:rPr lang="en-US" altLang="en-US" sz="1600" dirty="0">
                <a:solidFill>
                  <a:srgbClr val="000000"/>
                </a:solidFill>
                <a:cs typeface="Arial" panose="020B0604020202020204" pitchFamily="34" charset="0"/>
              </a:rPr>
              <a:t> qui ne </a:t>
            </a:r>
            <a:r>
              <a:rPr lang="en-US" altLang="en-US" sz="1600" dirty="0" err="1">
                <a:solidFill>
                  <a:srgbClr val="000000"/>
                </a:solidFill>
                <a:cs typeface="Arial" panose="020B0604020202020204" pitchFamily="34" charset="0"/>
              </a:rPr>
              <a:t>sont</a:t>
            </a:r>
            <a:r>
              <a:rPr lang="en-US" altLang="en-US" sz="1600" dirty="0">
                <a:solidFill>
                  <a:srgbClr val="000000"/>
                </a:solidFill>
                <a:cs typeface="Arial" panose="020B0604020202020204" pitchFamily="34" charset="0"/>
              </a:rPr>
              <a:t> pas </a:t>
            </a:r>
            <a:r>
              <a:rPr lang="en-US" altLang="en-US" sz="1600" dirty="0" err="1">
                <a:solidFill>
                  <a:srgbClr val="000000"/>
                </a:solidFill>
                <a:cs typeface="Arial" panose="020B0604020202020204" pitchFamily="34" charset="0"/>
              </a:rPr>
              <a:t>liés</a:t>
            </a:r>
            <a:r>
              <a:rPr lang="en-US" altLang="en-US" sz="1600" dirty="0">
                <a:solidFill>
                  <a:srgbClr val="000000"/>
                </a:solidFill>
                <a:cs typeface="Arial" panose="020B0604020202020204" pitchFamily="34" charset="0"/>
              </a:rPr>
              <a:t> à </a:t>
            </a:r>
            <a:r>
              <a:rPr lang="en-US" altLang="en-US" sz="1600" dirty="0" err="1">
                <a:solidFill>
                  <a:srgbClr val="000000"/>
                </a:solidFill>
                <a:cs typeface="Arial" panose="020B0604020202020204" pitchFamily="34" charset="0"/>
              </a:rPr>
              <a:t>l’incident</a:t>
            </a:r>
            <a:r>
              <a:rPr lang="en-US" altLang="en-US" sz="1600" dirty="0">
                <a:solidFill>
                  <a:srgbClr val="000000"/>
                </a:solidFill>
                <a:cs typeface="Arial" panose="020B0604020202020204" pitchFamily="34" charset="0"/>
              </a:rPr>
              <a:t> (p. ex. les </a:t>
            </a:r>
            <a:r>
              <a:rPr lang="en-US" altLang="en-US" sz="1600" dirty="0" err="1">
                <a:solidFill>
                  <a:srgbClr val="000000"/>
                </a:solidFill>
                <a:cs typeface="Arial" panose="020B0604020202020204" pitchFamily="34" charset="0"/>
              </a:rPr>
              <a:t>antécédents</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médicaux</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complets</a:t>
            </a:r>
            <a:r>
              <a:rPr lang="en-US" altLang="en-US" sz="1600" dirty="0">
                <a:solidFill>
                  <a:srgbClr val="000000"/>
                </a:solidFill>
                <a:cs typeface="Arial" panose="020B0604020202020204" pitchFamily="34" charset="0"/>
              </a:rPr>
              <a:t> du </a:t>
            </a:r>
            <a:r>
              <a:rPr lang="en-US" altLang="en-US" sz="1600" dirty="0" err="1">
                <a:solidFill>
                  <a:srgbClr val="000000"/>
                </a:solidFill>
                <a:cs typeface="Arial" panose="020B0604020202020204" pitchFamily="34" charset="0"/>
              </a:rPr>
              <a:t>résident</a:t>
            </a:r>
            <a:r>
              <a:rPr lang="en-US" altLang="en-US" sz="1600" dirty="0">
                <a:solidFill>
                  <a:srgbClr val="000000"/>
                </a:solidFill>
                <a:cs typeface="Arial" panose="020B0604020202020204" pitchFamily="34" charset="0"/>
              </a:rPr>
              <a:t> A)</a:t>
            </a:r>
          </a:p>
          <a:p>
            <a:pPr marL="447675" indent="-273050" defTabSz="914400" eaLnBrk="1" hangingPunct="1">
              <a:lnSpc>
                <a:spcPct val="110000"/>
              </a:lnSpc>
              <a:spcBef>
                <a:spcPts val="1200"/>
              </a:spcBef>
            </a:pPr>
            <a:r>
              <a:rPr lang="en-US" altLang="en-US" sz="1600" dirty="0">
                <a:solidFill>
                  <a:srgbClr val="000000"/>
                </a:solidFill>
                <a:cs typeface="Arial" panose="020B0604020202020204" pitchFamily="34" charset="0"/>
              </a:rPr>
              <a:t>Des </a:t>
            </a:r>
            <a:r>
              <a:rPr lang="en-US" altLang="en-US" sz="1600" dirty="0" err="1">
                <a:solidFill>
                  <a:srgbClr val="000000"/>
                </a:solidFill>
                <a:cs typeface="Arial" panose="020B0604020202020204" pitchFamily="34" charset="0"/>
              </a:rPr>
              <a:t>renseignements</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personnels</a:t>
            </a:r>
            <a:r>
              <a:rPr lang="en-US" altLang="en-US" sz="1600" dirty="0">
                <a:solidFill>
                  <a:srgbClr val="000000"/>
                </a:solidFill>
                <a:cs typeface="Arial" panose="020B0604020202020204" pitchFamily="34" charset="0"/>
              </a:rPr>
              <a:t> sur les </a:t>
            </a:r>
            <a:r>
              <a:rPr lang="en-US" altLang="en-US" sz="1600" dirty="0" err="1">
                <a:solidFill>
                  <a:srgbClr val="000000"/>
                </a:solidFill>
                <a:cs typeface="Arial" panose="020B0604020202020204" pitchFamily="34" charset="0"/>
              </a:rPr>
              <a:t>individus</a:t>
            </a:r>
            <a:r>
              <a:rPr lang="en-US" altLang="en-US" sz="1600" dirty="0">
                <a:solidFill>
                  <a:srgbClr val="000000"/>
                </a:solidFill>
                <a:cs typeface="Arial" panose="020B0604020202020204" pitchFamily="34" charset="0"/>
              </a:rPr>
              <a:t> qui </a:t>
            </a:r>
            <a:r>
              <a:rPr lang="en-US" altLang="en-US" sz="1600" dirty="0" err="1">
                <a:solidFill>
                  <a:srgbClr val="000000"/>
                </a:solidFill>
                <a:cs typeface="Arial" panose="020B0604020202020204" pitchFamily="34" charset="0"/>
              </a:rPr>
              <a:t>étaient</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présents</a:t>
            </a:r>
            <a:r>
              <a:rPr lang="en-US" altLang="en-US" sz="1600" dirty="0">
                <a:solidFill>
                  <a:srgbClr val="000000"/>
                </a:solidFill>
                <a:cs typeface="Arial" panose="020B0604020202020204" pitchFamily="34" charset="0"/>
              </a:rPr>
              <a:t> à </a:t>
            </a:r>
            <a:r>
              <a:rPr lang="en-US" altLang="en-US" sz="1600" dirty="0" err="1">
                <a:solidFill>
                  <a:srgbClr val="000000"/>
                </a:solidFill>
                <a:cs typeface="Arial" panose="020B0604020202020204" pitchFamily="34" charset="0"/>
              </a:rPr>
              <a:t>l’événement</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mais</a:t>
            </a:r>
            <a:r>
              <a:rPr lang="en-US" altLang="en-US" sz="1600" dirty="0">
                <a:solidFill>
                  <a:srgbClr val="000000"/>
                </a:solidFill>
                <a:cs typeface="Arial" panose="020B0604020202020204" pitchFamily="34" charset="0"/>
              </a:rPr>
              <a:t> qui ne </a:t>
            </a:r>
            <a:r>
              <a:rPr lang="en-US" altLang="en-US" sz="1600" dirty="0" err="1">
                <a:solidFill>
                  <a:srgbClr val="000000"/>
                </a:solidFill>
                <a:cs typeface="Arial" panose="020B0604020202020204" pitchFamily="34" charset="0"/>
              </a:rPr>
              <a:t>sont</a:t>
            </a:r>
            <a:r>
              <a:rPr lang="en-US" altLang="en-US" sz="1600" dirty="0">
                <a:solidFill>
                  <a:srgbClr val="000000"/>
                </a:solidFill>
                <a:cs typeface="Arial" panose="020B0604020202020204" pitchFamily="34" charset="0"/>
              </a:rPr>
              <a:t> pas </a:t>
            </a:r>
            <a:r>
              <a:rPr lang="en-US" altLang="en-US" sz="1600" dirty="0" err="1">
                <a:solidFill>
                  <a:srgbClr val="000000"/>
                </a:solidFill>
                <a:cs typeface="Arial" panose="020B0604020202020204" pitchFamily="34" charset="0"/>
              </a:rPr>
              <a:t>concernés</a:t>
            </a:r>
            <a:r>
              <a:rPr lang="en-US" altLang="en-US" sz="1600" dirty="0">
                <a:solidFill>
                  <a:srgbClr val="000000"/>
                </a:solidFill>
                <a:cs typeface="Arial" panose="020B0604020202020204" pitchFamily="34" charset="0"/>
              </a:rPr>
              <a:t> par </a:t>
            </a:r>
            <a:r>
              <a:rPr lang="en-US" altLang="en-US" sz="1600" dirty="0" err="1">
                <a:solidFill>
                  <a:srgbClr val="000000"/>
                </a:solidFill>
                <a:cs typeface="Arial" panose="020B0604020202020204" pitchFamily="34" charset="0"/>
              </a:rPr>
              <a:t>l’altercation</a:t>
            </a:r>
            <a:endParaRPr lang="en-US" altLang="en-US" sz="1600" dirty="0">
              <a:solidFill>
                <a:srgbClr val="000000"/>
              </a:solidFill>
              <a:cs typeface="Arial" panose="020B0604020202020204" pitchFamily="34" charset="0"/>
            </a:endParaRPr>
          </a:p>
        </p:txBody>
      </p:sp>
      <p:sp>
        <p:nvSpPr>
          <p:cNvPr id="35845" name="Slide Number Placeholder 4">
            <a:extLst>
              <a:ext uri="{FF2B5EF4-FFF2-40B4-BE49-F238E27FC236}">
                <a16:creationId xmlns:a16="http://schemas.microsoft.com/office/drawing/2014/main" id="{2BB9AD91-F04D-487C-95D4-60C8ECD712B6}"/>
              </a:ext>
            </a:extLst>
          </p:cNvPr>
          <p:cNvSpPr>
            <a:spLocks noGrp="1" noChangeArrowheads="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FD0AD5F2-7E09-4C21-8938-0391DE22359F}" type="slidenum">
              <a:rPr lang="en-US" altLang="en-US" sz="1200">
                <a:solidFill>
                  <a:srgbClr val="000000"/>
                </a:solidFill>
              </a:rPr>
              <a:pPr>
                <a:lnSpc>
                  <a:spcPct val="100000"/>
                </a:lnSpc>
                <a:spcBef>
                  <a:spcPct val="0"/>
                </a:spcBef>
                <a:buFontTx/>
                <a:buNone/>
              </a:pPr>
              <a:t>18</a:t>
            </a:fld>
            <a:endParaRPr lang="en-US" altLang="en-US" sz="1200">
              <a:solidFill>
                <a:srgbClr val="000000"/>
              </a:solidFill>
            </a:endParaRPr>
          </a:p>
        </p:txBody>
      </p:sp>
      <p:sp>
        <p:nvSpPr>
          <p:cNvPr id="35846" name="TextBox 5">
            <a:extLst>
              <a:ext uri="{FF2B5EF4-FFF2-40B4-BE49-F238E27FC236}">
                <a16:creationId xmlns:a16="http://schemas.microsoft.com/office/drawing/2014/main" id="{349A0560-1BEE-4FE2-BBA5-42A5C86A97B4}"/>
              </a:ext>
            </a:extLst>
          </p:cNvPr>
          <p:cNvSpPr txBox="1">
            <a:spLocks noChangeArrowheads="1"/>
          </p:cNvSpPr>
          <p:nvPr>
            <p:custDataLst>
              <p:tags r:id="rId5"/>
            </p:custDataLst>
          </p:nvPr>
        </p:nvSpPr>
        <p:spPr bwMode="auto">
          <a:xfrm>
            <a:off x="222250" y="6488113"/>
            <a:ext cx="79121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400">
                <a:solidFill>
                  <a:srgbClr val="000000"/>
                </a:solidFill>
              </a:rPr>
              <a:t>*Pour remplir des RIG, voir les lignes directrices 2019 de l'outil GRIG-PE du MSESSC.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E379D44C-D5C4-45FA-8714-1B6C735BCCF9}"/>
              </a:ext>
            </a:extLst>
          </p:cNvPr>
          <p:cNvSpPr>
            <a:spLocks noGrp="1" noChangeArrowheads="1"/>
          </p:cNvSpPr>
          <p:nvPr>
            <p:ph type="title"/>
            <p:custDataLst>
              <p:tags r:id="rId1"/>
            </p:custDataLst>
          </p:nvPr>
        </p:nvSpPr>
        <p:spPr>
          <a:xfrm>
            <a:off x="192088" y="0"/>
            <a:ext cx="10818812" cy="1325563"/>
          </a:xfrm>
        </p:spPr>
        <p:txBody>
          <a:bodyPr/>
          <a:lstStyle/>
          <a:p>
            <a:pPr eaLnBrk="1" hangingPunct="1"/>
            <a:r>
              <a:rPr lang="en-US" altLang="en-US" sz="4000" b="1" dirty="0" err="1">
                <a:solidFill>
                  <a:srgbClr val="254061"/>
                </a:solidFill>
              </a:rPr>
              <a:t>Prise</a:t>
            </a:r>
            <a:r>
              <a:rPr lang="en-US" altLang="en-US" sz="4000" b="1" dirty="0">
                <a:solidFill>
                  <a:srgbClr val="254061"/>
                </a:solidFill>
              </a:rPr>
              <a:t> de notes </a:t>
            </a:r>
            <a:r>
              <a:rPr lang="en-US" altLang="en-US" sz="4000" b="1" dirty="0" err="1">
                <a:solidFill>
                  <a:srgbClr val="254061"/>
                </a:solidFill>
              </a:rPr>
              <a:t>exactes</a:t>
            </a:r>
            <a:r>
              <a:rPr lang="en-US" altLang="en-US" sz="4000" b="1" dirty="0">
                <a:solidFill>
                  <a:srgbClr val="254061"/>
                </a:solidFill>
              </a:rPr>
              <a:t> et </a:t>
            </a:r>
            <a:r>
              <a:rPr lang="en-US" altLang="en-US" sz="4000" b="1" dirty="0" err="1">
                <a:solidFill>
                  <a:srgbClr val="254061"/>
                </a:solidFill>
              </a:rPr>
              <a:t>professionnelles</a:t>
            </a:r>
            <a:endParaRPr lang="en-US" altLang="en-US" sz="4000" b="1" dirty="0">
              <a:solidFill>
                <a:srgbClr val="254061"/>
              </a:solidFill>
            </a:endParaRPr>
          </a:p>
        </p:txBody>
      </p:sp>
      <p:sp>
        <p:nvSpPr>
          <p:cNvPr id="36867" name="Content Placeholder 2">
            <a:extLst>
              <a:ext uri="{FF2B5EF4-FFF2-40B4-BE49-F238E27FC236}">
                <a16:creationId xmlns:a16="http://schemas.microsoft.com/office/drawing/2014/main" id="{7F2D9631-A1ED-4F7B-A315-60AC43A2D695}"/>
              </a:ext>
            </a:extLst>
          </p:cNvPr>
          <p:cNvSpPr>
            <a:spLocks noGrp="1" noChangeArrowheads="1"/>
          </p:cNvSpPr>
          <p:nvPr>
            <p:ph idx="1"/>
            <p:custDataLst>
              <p:tags r:id="rId2"/>
            </p:custDataLst>
          </p:nvPr>
        </p:nvSpPr>
        <p:spPr>
          <a:xfrm>
            <a:off x="331788" y="1277938"/>
            <a:ext cx="11388725" cy="4627562"/>
          </a:xfrm>
        </p:spPr>
        <p:txBody>
          <a:bodyPr/>
          <a:lstStyle/>
          <a:p>
            <a:pPr marL="0" indent="0" eaLnBrk="1" hangingPunct="1">
              <a:lnSpc>
                <a:spcPct val="120000"/>
              </a:lnSpc>
              <a:spcBef>
                <a:spcPts val="1013"/>
              </a:spcBef>
              <a:buFont typeface="Arial" panose="020B0604020202020204" pitchFamily="34" charset="0"/>
              <a:buNone/>
            </a:pPr>
            <a:r>
              <a:rPr lang="en-US" altLang="en-US" sz="2000" dirty="0">
                <a:solidFill>
                  <a:srgbClr val="000000"/>
                </a:solidFill>
              </a:rPr>
              <a:t>Il </a:t>
            </a:r>
            <a:r>
              <a:rPr lang="en-US" altLang="en-US" sz="2000" dirty="0" err="1">
                <a:solidFill>
                  <a:srgbClr val="000000"/>
                </a:solidFill>
              </a:rPr>
              <a:t>est</a:t>
            </a:r>
            <a:r>
              <a:rPr lang="en-US" altLang="en-US" sz="2000" dirty="0">
                <a:solidFill>
                  <a:srgbClr val="000000"/>
                </a:solidFill>
              </a:rPr>
              <a:t> important de </a:t>
            </a:r>
            <a:r>
              <a:rPr lang="en-US" altLang="en-US" sz="2000" dirty="0" err="1">
                <a:solidFill>
                  <a:srgbClr val="000000"/>
                </a:solidFill>
              </a:rPr>
              <a:t>garder</a:t>
            </a:r>
            <a:r>
              <a:rPr lang="en-US" altLang="en-US" sz="2000" dirty="0">
                <a:solidFill>
                  <a:srgbClr val="000000"/>
                </a:solidFill>
              </a:rPr>
              <a:t> à </a:t>
            </a:r>
            <a:r>
              <a:rPr lang="en-US" altLang="en-US" sz="2000" dirty="0" err="1">
                <a:solidFill>
                  <a:srgbClr val="000000"/>
                </a:solidFill>
              </a:rPr>
              <a:t>l’esprit</a:t>
            </a:r>
            <a:r>
              <a:rPr lang="en-US" altLang="en-US" sz="2000" dirty="0">
                <a:solidFill>
                  <a:srgbClr val="000000"/>
                </a:solidFill>
              </a:rPr>
              <a:t> le but de </a:t>
            </a:r>
            <a:r>
              <a:rPr lang="en-US" altLang="en-US" sz="2000" dirty="0" err="1">
                <a:solidFill>
                  <a:srgbClr val="000000"/>
                </a:solidFill>
              </a:rPr>
              <a:t>votre</a:t>
            </a:r>
            <a:r>
              <a:rPr lang="en-US" altLang="en-US" sz="2000" dirty="0">
                <a:solidFill>
                  <a:srgbClr val="000000"/>
                </a:solidFill>
              </a:rPr>
              <a:t> </a:t>
            </a:r>
            <a:r>
              <a:rPr lang="en-US" altLang="en-US" sz="2000" dirty="0" err="1">
                <a:solidFill>
                  <a:srgbClr val="000000"/>
                </a:solidFill>
              </a:rPr>
              <a:t>signalement</a:t>
            </a:r>
            <a:r>
              <a:rPr lang="en-US" altLang="en-US" sz="2000" dirty="0">
                <a:solidFill>
                  <a:srgbClr val="000000"/>
                </a:solidFill>
              </a:rPr>
              <a:t> </a:t>
            </a:r>
            <a:r>
              <a:rPr lang="en-US" altLang="en-US" sz="2000" dirty="0" err="1">
                <a:solidFill>
                  <a:srgbClr val="000000"/>
                </a:solidFill>
              </a:rPr>
              <a:t>d’incident</a:t>
            </a:r>
            <a:r>
              <a:rPr lang="en-US" altLang="en-US" sz="2000" dirty="0">
                <a:solidFill>
                  <a:srgbClr val="000000"/>
                </a:solidFill>
              </a:rPr>
              <a:t> grave (IG) et de ne pas </a:t>
            </a:r>
            <a:r>
              <a:rPr lang="en-US" altLang="en-US" sz="2000" dirty="0" err="1">
                <a:solidFill>
                  <a:srgbClr val="000000"/>
                </a:solidFill>
              </a:rPr>
              <a:t>oublier</a:t>
            </a:r>
            <a:r>
              <a:rPr lang="en-US" altLang="en-US" sz="2000" dirty="0">
                <a:solidFill>
                  <a:srgbClr val="000000"/>
                </a:solidFill>
              </a:rPr>
              <a:t> que les </a:t>
            </a:r>
            <a:r>
              <a:rPr lang="en-US" altLang="en-US" sz="2000" dirty="0" err="1">
                <a:solidFill>
                  <a:srgbClr val="000000"/>
                </a:solidFill>
              </a:rPr>
              <a:t>personnes</a:t>
            </a:r>
            <a:r>
              <a:rPr lang="en-US" altLang="en-US" sz="2000" dirty="0">
                <a:solidFill>
                  <a:srgbClr val="000000"/>
                </a:solidFill>
              </a:rPr>
              <a:t> </a:t>
            </a:r>
            <a:r>
              <a:rPr lang="en-US" altLang="en-US" sz="2000" dirty="0" err="1">
                <a:solidFill>
                  <a:srgbClr val="000000"/>
                </a:solidFill>
              </a:rPr>
              <a:t>ont</a:t>
            </a:r>
            <a:r>
              <a:rPr lang="en-US" altLang="en-US" sz="2000" dirty="0">
                <a:solidFill>
                  <a:srgbClr val="000000"/>
                </a:solidFill>
              </a:rPr>
              <a:t> le droit </a:t>
            </a:r>
            <a:r>
              <a:rPr lang="en-US" altLang="en-US" sz="2000" dirty="0" err="1">
                <a:solidFill>
                  <a:srgbClr val="000000"/>
                </a:solidFill>
              </a:rPr>
              <a:t>d’avoir</a:t>
            </a:r>
            <a:r>
              <a:rPr lang="en-US" altLang="en-US" sz="2000" dirty="0">
                <a:solidFill>
                  <a:srgbClr val="000000"/>
                </a:solidFill>
              </a:rPr>
              <a:t> </a:t>
            </a:r>
            <a:r>
              <a:rPr lang="en-US" altLang="en-US" sz="2000" dirty="0" err="1">
                <a:solidFill>
                  <a:srgbClr val="000000"/>
                </a:solidFill>
              </a:rPr>
              <a:t>accès</a:t>
            </a:r>
            <a:r>
              <a:rPr lang="en-US" altLang="en-US" sz="2000" dirty="0">
                <a:solidFill>
                  <a:srgbClr val="000000"/>
                </a:solidFill>
              </a:rPr>
              <a:t> à </a:t>
            </a:r>
            <a:r>
              <a:rPr lang="en-US" altLang="en-US" sz="2000" dirty="0" err="1">
                <a:solidFill>
                  <a:srgbClr val="000000"/>
                </a:solidFill>
              </a:rPr>
              <a:t>leurs</a:t>
            </a:r>
            <a:r>
              <a:rPr lang="en-US" altLang="en-US" sz="2000" dirty="0">
                <a:solidFill>
                  <a:srgbClr val="000000"/>
                </a:solidFill>
              </a:rPr>
              <a:t> </a:t>
            </a:r>
            <a:r>
              <a:rPr lang="en-US" altLang="en-US" sz="2000" dirty="0" err="1">
                <a:solidFill>
                  <a:srgbClr val="000000"/>
                </a:solidFill>
              </a:rPr>
              <a:t>renseignements</a:t>
            </a:r>
            <a:r>
              <a:rPr lang="en-US" altLang="en-US" sz="2000" dirty="0">
                <a:solidFill>
                  <a:srgbClr val="000000"/>
                </a:solidFill>
              </a:rPr>
              <a:t>. </a:t>
            </a:r>
          </a:p>
          <a:p>
            <a:pPr marL="0" indent="0" eaLnBrk="1" hangingPunct="1">
              <a:lnSpc>
                <a:spcPct val="120000"/>
              </a:lnSpc>
              <a:spcBef>
                <a:spcPts val="1013"/>
              </a:spcBef>
              <a:buFont typeface="Arial" panose="020B0604020202020204" pitchFamily="34" charset="0"/>
              <a:buNone/>
            </a:pPr>
            <a:r>
              <a:rPr lang="en-US" altLang="en-US" sz="2000" dirty="0" err="1">
                <a:solidFill>
                  <a:srgbClr val="000000"/>
                </a:solidFill>
              </a:rPr>
              <a:t>Vous</a:t>
            </a:r>
            <a:r>
              <a:rPr lang="en-US" altLang="en-US" sz="2000" dirty="0">
                <a:solidFill>
                  <a:srgbClr val="000000"/>
                </a:solidFill>
              </a:rPr>
              <a:t> </a:t>
            </a:r>
            <a:r>
              <a:rPr lang="en-US" altLang="en-US" sz="2000" dirty="0" err="1">
                <a:solidFill>
                  <a:srgbClr val="000000"/>
                </a:solidFill>
              </a:rPr>
              <a:t>devriez</a:t>
            </a:r>
            <a:r>
              <a:rPr lang="en-US" altLang="en-US" sz="2000" dirty="0">
                <a:solidFill>
                  <a:srgbClr val="000000"/>
                </a:solidFill>
              </a:rPr>
              <a:t> </a:t>
            </a:r>
            <a:r>
              <a:rPr lang="en-US" altLang="en-US" sz="2000" dirty="0" err="1">
                <a:solidFill>
                  <a:srgbClr val="000000"/>
                </a:solidFill>
              </a:rPr>
              <a:t>donc</a:t>
            </a:r>
            <a:r>
              <a:rPr lang="en-US" altLang="en-US" sz="2000" dirty="0">
                <a:solidFill>
                  <a:srgbClr val="000000"/>
                </a:solidFill>
              </a:rPr>
              <a:t> </a:t>
            </a:r>
            <a:r>
              <a:rPr lang="en-US" altLang="en-US" sz="2000" dirty="0" err="1">
                <a:solidFill>
                  <a:srgbClr val="000000"/>
                </a:solidFill>
              </a:rPr>
              <a:t>vous</a:t>
            </a:r>
            <a:r>
              <a:rPr lang="en-US" altLang="en-US" sz="2000" dirty="0">
                <a:solidFill>
                  <a:srgbClr val="000000"/>
                </a:solidFill>
              </a:rPr>
              <a:t> </a:t>
            </a:r>
            <a:r>
              <a:rPr lang="en-US" altLang="en-US" sz="2000" dirty="0" err="1">
                <a:solidFill>
                  <a:srgbClr val="000000"/>
                </a:solidFill>
              </a:rPr>
              <a:t>efforcer</a:t>
            </a:r>
            <a:r>
              <a:rPr lang="en-US" altLang="en-US" sz="2000" dirty="0">
                <a:solidFill>
                  <a:srgbClr val="000000"/>
                </a:solidFill>
              </a:rPr>
              <a:t> de faire </a:t>
            </a:r>
            <a:r>
              <a:rPr lang="en-US" altLang="en-US" sz="2000" dirty="0" err="1">
                <a:solidFill>
                  <a:srgbClr val="000000"/>
                </a:solidFill>
              </a:rPr>
              <a:t>en</a:t>
            </a:r>
            <a:r>
              <a:rPr lang="en-US" altLang="en-US" sz="2000" dirty="0">
                <a:solidFill>
                  <a:srgbClr val="000000"/>
                </a:solidFill>
              </a:rPr>
              <a:t> </a:t>
            </a:r>
            <a:r>
              <a:rPr lang="en-US" altLang="en-US" sz="2000" dirty="0" err="1">
                <a:solidFill>
                  <a:srgbClr val="000000"/>
                </a:solidFill>
              </a:rPr>
              <a:t>sorte</a:t>
            </a:r>
            <a:r>
              <a:rPr lang="en-US" altLang="en-US" sz="2000" dirty="0">
                <a:solidFill>
                  <a:srgbClr val="000000"/>
                </a:solidFill>
              </a:rPr>
              <a:t> que les </a:t>
            </a:r>
            <a:r>
              <a:rPr lang="en-US" altLang="en-US" sz="2000" dirty="0" err="1">
                <a:solidFill>
                  <a:srgbClr val="000000"/>
                </a:solidFill>
              </a:rPr>
              <a:t>renseignements</a:t>
            </a:r>
            <a:r>
              <a:rPr lang="en-US" altLang="en-US" sz="2000" dirty="0">
                <a:solidFill>
                  <a:srgbClr val="000000"/>
                </a:solidFill>
              </a:rPr>
              <a:t> </a:t>
            </a:r>
            <a:r>
              <a:rPr lang="en-US" altLang="en-US" sz="2000" dirty="0" err="1">
                <a:solidFill>
                  <a:srgbClr val="000000"/>
                </a:solidFill>
              </a:rPr>
              <a:t>personnels</a:t>
            </a:r>
            <a:r>
              <a:rPr lang="en-US" altLang="en-US" sz="2000" dirty="0">
                <a:solidFill>
                  <a:srgbClr val="000000"/>
                </a:solidFill>
              </a:rPr>
              <a:t> </a:t>
            </a:r>
            <a:r>
              <a:rPr lang="en-US" altLang="en-US" sz="2000" dirty="0" err="1">
                <a:solidFill>
                  <a:srgbClr val="000000"/>
                </a:solidFill>
              </a:rPr>
              <a:t>inclus</a:t>
            </a:r>
            <a:r>
              <a:rPr lang="en-US" altLang="en-US" sz="2000" dirty="0">
                <a:solidFill>
                  <a:srgbClr val="000000"/>
                </a:solidFill>
              </a:rPr>
              <a:t> dans les rapports </a:t>
            </a:r>
            <a:r>
              <a:rPr lang="en-US" altLang="en-US" sz="2000" dirty="0" err="1">
                <a:solidFill>
                  <a:srgbClr val="000000"/>
                </a:solidFill>
              </a:rPr>
              <a:t>soient</a:t>
            </a:r>
            <a:r>
              <a:rPr lang="en-US" altLang="en-US" sz="2000" dirty="0">
                <a:solidFill>
                  <a:srgbClr val="000000"/>
                </a:solidFill>
              </a:rPr>
              <a:t> </a:t>
            </a:r>
            <a:r>
              <a:rPr lang="en-US" altLang="en-US" sz="2000" b="1" dirty="0">
                <a:solidFill>
                  <a:srgbClr val="000000"/>
                </a:solidFill>
              </a:rPr>
              <a:t>exacts</a:t>
            </a:r>
            <a:r>
              <a:rPr lang="en-US" altLang="en-US" sz="2000" dirty="0">
                <a:solidFill>
                  <a:srgbClr val="000000"/>
                </a:solidFill>
              </a:rPr>
              <a:t> et </a:t>
            </a:r>
            <a:r>
              <a:rPr lang="en-US" altLang="en-US" sz="2000" b="1" dirty="0" err="1">
                <a:solidFill>
                  <a:srgbClr val="000000"/>
                </a:solidFill>
              </a:rPr>
              <a:t>professionnels</a:t>
            </a:r>
            <a:r>
              <a:rPr lang="en-US" altLang="en-US" sz="2000" dirty="0">
                <a:solidFill>
                  <a:srgbClr val="000000"/>
                </a:solidFill>
              </a:rPr>
              <a:t>. </a:t>
            </a:r>
          </a:p>
          <a:p>
            <a:pPr marL="0" indent="0" eaLnBrk="1" hangingPunct="1">
              <a:lnSpc>
                <a:spcPct val="120000"/>
              </a:lnSpc>
              <a:spcBef>
                <a:spcPts val="1013"/>
              </a:spcBef>
              <a:buFont typeface="Arial" panose="020B0604020202020204" pitchFamily="34" charset="0"/>
              <a:buNone/>
            </a:pPr>
            <a:endParaRPr lang="en-US" altLang="en-US" sz="1050" dirty="0">
              <a:solidFill>
                <a:srgbClr val="000000"/>
              </a:solidFill>
            </a:endParaRPr>
          </a:p>
          <a:p>
            <a:pPr marL="0" indent="0" eaLnBrk="1" hangingPunct="1">
              <a:lnSpc>
                <a:spcPct val="120000"/>
              </a:lnSpc>
              <a:spcBef>
                <a:spcPts val="1013"/>
              </a:spcBef>
              <a:buFont typeface="Arial" panose="020B0604020202020204" pitchFamily="34" charset="0"/>
              <a:buNone/>
            </a:pPr>
            <a:r>
              <a:rPr lang="en-US" altLang="en-US" sz="2000" b="1" dirty="0">
                <a:solidFill>
                  <a:srgbClr val="225E6D"/>
                </a:solidFill>
              </a:rPr>
              <a:t>Les pratiques </a:t>
            </a:r>
            <a:r>
              <a:rPr lang="en-US" altLang="en-US" sz="2000" b="1" dirty="0" err="1">
                <a:solidFill>
                  <a:srgbClr val="225E6D"/>
                </a:solidFill>
              </a:rPr>
              <a:t>exemplaires</a:t>
            </a:r>
            <a:r>
              <a:rPr lang="en-US" altLang="en-US" sz="2000" b="1" dirty="0">
                <a:solidFill>
                  <a:srgbClr val="225E6D"/>
                </a:solidFill>
              </a:rPr>
              <a:t> consistent </a:t>
            </a:r>
            <a:r>
              <a:rPr lang="en-US" altLang="en-US" sz="2000" b="1" dirty="0" err="1">
                <a:solidFill>
                  <a:srgbClr val="225E6D"/>
                </a:solidFill>
              </a:rPr>
              <a:t>notamment</a:t>
            </a:r>
            <a:r>
              <a:rPr lang="en-US" altLang="en-US" sz="2000" b="1" dirty="0">
                <a:solidFill>
                  <a:srgbClr val="225E6D"/>
                </a:solidFill>
              </a:rPr>
              <a:t> à :</a:t>
            </a:r>
          </a:p>
          <a:p>
            <a:pPr marL="447675" indent="-266700" eaLnBrk="1" hangingPunct="1">
              <a:lnSpc>
                <a:spcPct val="100000"/>
              </a:lnSpc>
              <a:spcBef>
                <a:spcPct val="0"/>
              </a:spcBef>
              <a:spcAft>
                <a:spcPts val="600"/>
              </a:spcAft>
            </a:pPr>
            <a:r>
              <a:rPr lang="en-US" altLang="en-US" sz="2000" dirty="0" err="1">
                <a:solidFill>
                  <a:srgbClr val="000000"/>
                </a:solidFill>
              </a:rPr>
              <a:t>veiller</a:t>
            </a:r>
            <a:r>
              <a:rPr lang="en-US" altLang="en-US" sz="2000" dirty="0">
                <a:solidFill>
                  <a:srgbClr val="000000"/>
                </a:solidFill>
              </a:rPr>
              <a:t> à </a:t>
            </a:r>
            <a:r>
              <a:rPr lang="en-US" altLang="en-US" sz="2000" dirty="0" err="1">
                <a:solidFill>
                  <a:srgbClr val="000000"/>
                </a:solidFill>
              </a:rPr>
              <a:t>ce</a:t>
            </a:r>
            <a:r>
              <a:rPr lang="en-US" altLang="en-US" sz="2000" dirty="0">
                <a:solidFill>
                  <a:srgbClr val="000000"/>
                </a:solidFill>
              </a:rPr>
              <a:t> que les dossiers </a:t>
            </a:r>
            <a:r>
              <a:rPr lang="en-US" altLang="en-US" sz="2000" dirty="0" err="1">
                <a:solidFill>
                  <a:srgbClr val="000000"/>
                </a:solidFill>
              </a:rPr>
              <a:t>soient</a:t>
            </a:r>
            <a:r>
              <a:rPr lang="en-US" altLang="en-US" sz="2000" dirty="0">
                <a:solidFill>
                  <a:srgbClr val="000000"/>
                </a:solidFill>
              </a:rPr>
              <a:t> </a:t>
            </a:r>
            <a:r>
              <a:rPr lang="en-US" altLang="en-US" sz="2000" dirty="0" err="1">
                <a:solidFill>
                  <a:srgbClr val="000000"/>
                </a:solidFill>
              </a:rPr>
              <a:t>factuels</a:t>
            </a:r>
            <a:r>
              <a:rPr lang="en-US" altLang="en-US" sz="2000" dirty="0">
                <a:solidFill>
                  <a:srgbClr val="000000"/>
                </a:solidFill>
              </a:rPr>
              <a:t>, à jour et </a:t>
            </a:r>
            <a:r>
              <a:rPr lang="en-US" altLang="en-US" sz="2000" dirty="0" err="1">
                <a:solidFill>
                  <a:srgbClr val="000000"/>
                </a:solidFill>
              </a:rPr>
              <a:t>centrés</a:t>
            </a:r>
            <a:r>
              <a:rPr lang="en-US" altLang="en-US" sz="2000" dirty="0">
                <a:solidFill>
                  <a:srgbClr val="000000"/>
                </a:solidFill>
              </a:rPr>
              <a:t> sur le </a:t>
            </a:r>
            <a:r>
              <a:rPr lang="en-US" altLang="en-US" sz="2000" dirty="0" err="1">
                <a:solidFill>
                  <a:srgbClr val="000000"/>
                </a:solidFill>
              </a:rPr>
              <a:t>sujet</a:t>
            </a:r>
            <a:r>
              <a:rPr lang="en-US" altLang="en-US" sz="2000" dirty="0">
                <a:solidFill>
                  <a:srgbClr val="000000"/>
                </a:solidFill>
              </a:rPr>
              <a:t> </a:t>
            </a:r>
            <a:r>
              <a:rPr lang="en-US" altLang="en-US" sz="2000" dirty="0" err="1">
                <a:solidFill>
                  <a:srgbClr val="000000"/>
                </a:solidFill>
              </a:rPr>
              <a:t>ou</a:t>
            </a:r>
            <a:r>
              <a:rPr lang="en-US" altLang="en-US" sz="2000" dirty="0">
                <a:solidFill>
                  <a:srgbClr val="000000"/>
                </a:solidFill>
              </a:rPr>
              <a:t> </a:t>
            </a:r>
            <a:r>
              <a:rPr lang="en-US" altLang="en-US" sz="2000" dirty="0" err="1">
                <a:solidFill>
                  <a:srgbClr val="000000"/>
                </a:solidFill>
              </a:rPr>
              <a:t>l’incident</a:t>
            </a:r>
            <a:endParaRPr lang="en-US" altLang="en-US" sz="2000" dirty="0">
              <a:solidFill>
                <a:srgbClr val="000000"/>
              </a:solidFill>
            </a:endParaRPr>
          </a:p>
          <a:p>
            <a:pPr marL="447675" indent="-266700" eaLnBrk="1" hangingPunct="1">
              <a:lnSpc>
                <a:spcPct val="100000"/>
              </a:lnSpc>
              <a:spcBef>
                <a:spcPct val="0"/>
              </a:spcBef>
              <a:spcAft>
                <a:spcPts val="600"/>
              </a:spcAft>
            </a:pPr>
            <a:r>
              <a:rPr lang="en-US" altLang="en-US" sz="2000" dirty="0">
                <a:solidFill>
                  <a:srgbClr val="000000"/>
                </a:solidFill>
              </a:rPr>
              <a:t>donner des </a:t>
            </a:r>
            <a:r>
              <a:rPr lang="en-US" altLang="en-US" sz="2000" dirty="0" err="1">
                <a:solidFill>
                  <a:srgbClr val="000000"/>
                </a:solidFill>
              </a:rPr>
              <a:t>détails</a:t>
            </a:r>
            <a:r>
              <a:rPr lang="en-US" altLang="en-US" sz="2000" dirty="0">
                <a:solidFill>
                  <a:srgbClr val="000000"/>
                </a:solidFill>
              </a:rPr>
              <a:t> sur les </a:t>
            </a:r>
            <a:r>
              <a:rPr lang="en-US" altLang="en-US" sz="2000" dirty="0" err="1">
                <a:solidFill>
                  <a:srgbClr val="000000"/>
                </a:solidFill>
              </a:rPr>
              <a:t>décisions</a:t>
            </a:r>
            <a:r>
              <a:rPr lang="en-US" altLang="en-US" sz="2000" dirty="0">
                <a:solidFill>
                  <a:srgbClr val="000000"/>
                </a:solidFill>
              </a:rPr>
              <a:t> et </a:t>
            </a:r>
            <a:r>
              <a:rPr lang="en-US" altLang="en-US" sz="2000" dirty="0" err="1">
                <a:solidFill>
                  <a:srgbClr val="000000"/>
                </a:solidFill>
              </a:rPr>
              <a:t>en</a:t>
            </a:r>
            <a:r>
              <a:rPr lang="en-US" altLang="en-US" sz="2000" dirty="0">
                <a:solidFill>
                  <a:srgbClr val="000000"/>
                </a:solidFill>
              </a:rPr>
              <a:t> </a:t>
            </a:r>
            <a:r>
              <a:rPr lang="en-US" altLang="en-US" sz="2000" dirty="0" err="1">
                <a:solidFill>
                  <a:srgbClr val="000000"/>
                </a:solidFill>
              </a:rPr>
              <a:t>expliquer</a:t>
            </a:r>
            <a:r>
              <a:rPr lang="en-US" altLang="en-US" sz="2000" dirty="0">
                <a:solidFill>
                  <a:srgbClr val="000000"/>
                </a:solidFill>
              </a:rPr>
              <a:t> le </a:t>
            </a:r>
            <a:r>
              <a:rPr lang="en-US" altLang="en-US" sz="2000" dirty="0" err="1">
                <a:solidFill>
                  <a:srgbClr val="000000"/>
                </a:solidFill>
              </a:rPr>
              <a:t>raisonnement</a:t>
            </a:r>
            <a:r>
              <a:rPr lang="en-US" altLang="en-US" sz="2000" dirty="0">
                <a:solidFill>
                  <a:srgbClr val="000000"/>
                </a:solidFill>
              </a:rPr>
              <a:t> </a:t>
            </a:r>
          </a:p>
          <a:p>
            <a:pPr marL="447675" indent="-266700" eaLnBrk="1" hangingPunct="1">
              <a:lnSpc>
                <a:spcPct val="100000"/>
              </a:lnSpc>
              <a:spcBef>
                <a:spcPct val="0"/>
              </a:spcBef>
              <a:spcAft>
                <a:spcPts val="600"/>
              </a:spcAft>
            </a:pPr>
            <a:r>
              <a:rPr lang="en-US" altLang="en-US" sz="2000" dirty="0">
                <a:solidFill>
                  <a:srgbClr val="000000"/>
                </a:solidFill>
              </a:rPr>
              <a:t>employer un </a:t>
            </a:r>
            <a:r>
              <a:rPr lang="en-US" altLang="en-US" sz="2000" dirty="0" err="1">
                <a:solidFill>
                  <a:srgbClr val="000000"/>
                </a:solidFill>
              </a:rPr>
              <a:t>langage</a:t>
            </a:r>
            <a:r>
              <a:rPr lang="en-US" altLang="en-US" sz="2000" dirty="0">
                <a:solidFill>
                  <a:srgbClr val="000000"/>
                </a:solidFill>
              </a:rPr>
              <a:t> </a:t>
            </a:r>
            <a:r>
              <a:rPr lang="en-US" altLang="en-US" sz="2000" dirty="0" err="1">
                <a:solidFill>
                  <a:srgbClr val="000000"/>
                </a:solidFill>
              </a:rPr>
              <a:t>professionnel</a:t>
            </a:r>
            <a:r>
              <a:rPr lang="en-US" altLang="en-US" sz="2000" dirty="0">
                <a:solidFill>
                  <a:srgbClr val="000000"/>
                </a:solidFill>
              </a:rPr>
              <a:t> (p. ex. un ton </a:t>
            </a:r>
            <a:r>
              <a:rPr lang="en-US" altLang="en-US" sz="2000" dirty="0" err="1">
                <a:solidFill>
                  <a:srgbClr val="000000"/>
                </a:solidFill>
              </a:rPr>
              <a:t>objectif</a:t>
            </a:r>
            <a:r>
              <a:rPr lang="en-US" altLang="en-US" sz="2000" dirty="0">
                <a:solidFill>
                  <a:srgbClr val="000000"/>
                </a:solidFill>
              </a:rPr>
              <a:t>, des </a:t>
            </a:r>
            <a:r>
              <a:rPr lang="en-US" altLang="en-US" sz="2000" dirty="0" err="1">
                <a:solidFill>
                  <a:srgbClr val="000000"/>
                </a:solidFill>
              </a:rPr>
              <a:t>termes</a:t>
            </a:r>
            <a:r>
              <a:rPr lang="en-US" altLang="en-US" sz="2000" dirty="0">
                <a:solidFill>
                  <a:srgbClr val="000000"/>
                </a:solidFill>
              </a:rPr>
              <a:t> </a:t>
            </a:r>
            <a:r>
              <a:rPr lang="en-US" altLang="en-US" sz="2000" dirty="0" err="1">
                <a:solidFill>
                  <a:srgbClr val="000000"/>
                </a:solidFill>
              </a:rPr>
              <a:t>adéquats</a:t>
            </a:r>
            <a:r>
              <a:rPr lang="en-US" altLang="en-US" sz="2000" dirty="0">
                <a:solidFill>
                  <a:srgbClr val="000000"/>
                </a:solidFill>
              </a:rPr>
              <a:t>)</a:t>
            </a:r>
          </a:p>
          <a:p>
            <a:pPr marL="447675" indent="-266700" eaLnBrk="1" hangingPunct="1">
              <a:lnSpc>
                <a:spcPct val="100000"/>
              </a:lnSpc>
              <a:spcBef>
                <a:spcPct val="0"/>
              </a:spcBef>
              <a:spcAft>
                <a:spcPts val="600"/>
              </a:spcAft>
            </a:pPr>
            <a:r>
              <a:rPr lang="en-US" altLang="en-US" sz="2000" dirty="0" err="1">
                <a:solidFill>
                  <a:srgbClr val="000000"/>
                </a:solidFill>
              </a:rPr>
              <a:t>exclure</a:t>
            </a:r>
            <a:r>
              <a:rPr lang="en-US" altLang="en-US" sz="2000" dirty="0">
                <a:solidFill>
                  <a:srgbClr val="000000"/>
                </a:solidFill>
              </a:rPr>
              <a:t> les opinions, </a:t>
            </a:r>
            <a:r>
              <a:rPr lang="en-US" altLang="en-US" sz="2000" dirty="0" err="1">
                <a:solidFill>
                  <a:srgbClr val="000000"/>
                </a:solidFill>
              </a:rPr>
              <a:t>sauf</a:t>
            </a:r>
            <a:r>
              <a:rPr lang="en-US" altLang="en-US" sz="2000" dirty="0">
                <a:solidFill>
                  <a:srgbClr val="000000"/>
                </a:solidFill>
              </a:rPr>
              <a:t> </a:t>
            </a:r>
            <a:r>
              <a:rPr lang="en-US" altLang="en-US" sz="2000" dirty="0" err="1">
                <a:solidFill>
                  <a:srgbClr val="000000"/>
                </a:solidFill>
              </a:rPr>
              <a:t>si</a:t>
            </a:r>
            <a:r>
              <a:rPr lang="en-US" altLang="en-US" sz="2000" dirty="0">
                <a:solidFill>
                  <a:srgbClr val="000000"/>
                </a:solidFill>
              </a:rPr>
              <a:t> </a:t>
            </a:r>
            <a:r>
              <a:rPr lang="en-US" altLang="en-US" sz="2000" dirty="0" err="1">
                <a:solidFill>
                  <a:srgbClr val="000000"/>
                </a:solidFill>
              </a:rPr>
              <a:t>elles</a:t>
            </a:r>
            <a:r>
              <a:rPr lang="en-US" altLang="en-US" sz="2000" dirty="0">
                <a:solidFill>
                  <a:srgbClr val="000000"/>
                </a:solidFill>
              </a:rPr>
              <a:t> </a:t>
            </a:r>
            <a:r>
              <a:rPr lang="en-US" altLang="en-US" sz="2000" dirty="0" err="1">
                <a:solidFill>
                  <a:srgbClr val="000000"/>
                </a:solidFill>
              </a:rPr>
              <a:t>sont</a:t>
            </a:r>
            <a:r>
              <a:rPr lang="en-US" altLang="en-US" sz="2000" dirty="0">
                <a:solidFill>
                  <a:srgbClr val="000000"/>
                </a:solidFill>
              </a:rPr>
              <a:t> des opinions </a:t>
            </a:r>
            <a:r>
              <a:rPr lang="en-US" altLang="en-US" sz="2000" dirty="0" err="1">
                <a:solidFill>
                  <a:srgbClr val="000000"/>
                </a:solidFill>
              </a:rPr>
              <a:t>professionnelles</a:t>
            </a:r>
            <a:r>
              <a:rPr lang="en-US" altLang="en-US" sz="2000" dirty="0">
                <a:solidFill>
                  <a:srgbClr val="000000"/>
                </a:solidFill>
              </a:rPr>
              <a:t> </a:t>
            </a:r>
            <a:r>
              <a:rPr lang="en-US" altLang="en-US" sz="2000" dirty="0" err="1">
                <a:solidFill>
                  <a:srgbClr val="000000"/>
                </a:solidFill>
              </a:rPr>
              <a:t>ou</a:t>
            </a:r>
            <a:r>
              <a:rPr lang="en-US" altLang="en-US" sz="2000" dirty="0">
                <a:solidFill>
                  <a:srgbClr val="000000"/>
                </a:solidFill>
              </a:rPr>
              <a:t> des opinions qui </a:t>
            </a:r>
            <a:r>
              <a:rPr lang="en-US" altLang="en-US" sz="2000" dirty="0" err="1">
                <a:solidFill>
                  <a:srgbClr val="000000"/>
                </a:solidFill>
              </a:rPr>
              <a:t>sont</a:t>
            </a:r>
            <a:r>
              <a:rPr lang="en-US" altLang="en-US" sz="2000" dirty="0">
                <a:solidFill>
                  <a:srgbClr val="000000"/>
                </a:solidFill>
              </a:rPr>
              <a:t> </a:t>
            </a:r>
            <a:r>
              <a:rPr lang="en-US" altLang="en-US" sz="2000" dirty="0" err="1">
                <a:solidFill>
                  <a:srgbClr val="000000"/>
                </a:solidFill>
              </a:rPr>
              <a:t>indiquées</a:t>
            </a:r>
            <a:r>
              <a:rPr lang="en-US" altLang="en-US" sz="2000" dirty="0">
                <a:solidFill>
                  <a:srgbClr val="000000"/>
                </a:solidFill>
              </a:rPr>
              <a:t> </a:t>
            </a:r>
            <a:r>
              <a:rPr lang="en-US" altLang="en-US" sz="2000" dirty="0" err="1">
                <a:solidFill>
                  <a:srgbClr val="000000"/>
                </a:solidFill>
              </a:rPr>
              <a:t>comme</a:t>
            </a:r>
            <a:r>
              <a:rPr lang="en-US" altLang="en-US" sz="2000" dirty="0">
                <a:solidFill>
                  <a:srgbClr val="000000"/>
                </a:solidFill>
              </a:rPr>
              <a:t> </a:t>
            </a:r>
            <a:r>
              <a:rPr lang="en-US" altLang="en-US" sz="2000" dirty="0" err="1">
                <a:solidFill>
                  <a:srgbClr val="000000"/>
                </a:solidFill>
              </a:rPr>
              <a:t>étant</a:t>
            </a:r>
            <a:r>
              <a:rPr lang="en-US" altLang="en-US" sz="2000" dirty="0">
                <a:solidFill>
                  <a:srgbClr val="000000"/>
                </a:solidFill>
              </a:rPr>
              <a:t> le point de </a:t>
            </a:r>
            <a:r>
              <a:rPr lang="en-US" altLang="en-US" sz="2000" dirty="0" err="1">
                <a:solidFill>
                  <a:srgbClr val="000000"/>
                </a:solidFill>
              </a:rPr>
              <a:t>vue</a:t>
            </a:r>
            <a:r>
              <a:rPr lang="en-US" altLang="en-US" sz="2000" dirty="0">
                <a:solidFill>
                  <a:srgbClr val="000000"/>
                </a:solidFill>
              </a:rPr>
              <a:t> </a:t>
            </a:r>
            <a:r>
              <a:rPr lang="en-US" altLang="en-US" sz="2000" dirty="0" err="1">
                <a:solidFill>
                  <a:srgbClr val="000000"/>
                </a:solidFill>
              </a:rPr>
              <a:t>ou</a:t>
            </a:r>
            <a:r>
              <a:rPr lang="en-US" altLang="en-US" sz="2000" dirty="0">
                <a:solidFill>
                  <a:srgbClr val="000000"/>
                </a:solidFill>
              </a:rPr>
              <a:t> la perspective d’un particulier dans le RIG </a:t>
            </a:r>
          </a:p>
        </p:txBody>
      </p:sp>
      <p:sp>
        <p:nvSpPr>
          <p:cNvPr id="36868" name="Slide Number Placeholder 3">
            <a:extLst>
              <a:ext uri="{FF2B5EF4-FFF2-40B4-BE49-F238E27FC236}">
                <a16:creationId xmlns:a16="http://schemas.microsoft.com/office/drawing/2014/main" id="{7B8E7545-AE81-4171-A884-93A812FB832E}"/>
              </a:ext>
            </a:extLst>
          </p:cNvPr>
          <p:cNvSpPr>
            <a:spLocks noGrp="1" noChangeArrowheads="1"/>
          </p:cNvSpPr>
          <p:nvPr>
            <p:ph type="sldNum" sz="quarter" idx="12"/>
            <p:custDataLst>
              <p:tags r:id="rId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5B2A74CE-189A-44FD-A215-3420FBD9A45C}" type="slidenum">
              <a:rPr lang="en-US" altLang="en-US" sz="1200">
                <a:solidFill>
                  <a:srgbClr val="000000"/>
                </a:solidFill>
              </a:rPr>
              <a:pPr>
                <a:lnSpc>
                  <a:spcPct val="100000"/>
                </a:lnSpc>
                <a:spcBef>
                  <a:spcPct val="0"/>
                </a:spcBef>
                <a:buFontTx/>
                <a:buNone/>
              </a:pPr>
              <a:t>19</a:t>
            </a:fld>
            <a:endParaRPr lang="en-US" altLang="en-US" sz="120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8ED76BE7-D883-49C6-B0CB-55CF6F64A09E}"/>
              </a:ext>
            </a:extLst>
          </p:cNvPr>
          <p:cNvSpPr>
            <a:spLocks noGrp="1" noChangeArrowheads="1"/>
          </p:cNvSpPr>
          <p:nvPr>
            <p:ph type="title"/>
            <p:custDataLst>
              <p:tags r:id="rId1"/>
            </p:custDataLst>
          </p:nvPr>
        </p:nvSpPr>
        <p:spPr>
          <a:xfrm>
            <a:off x="179388" y="88900"/>
            <a:ext cx="10252075" cy="1325563"/>
          </a:xfrm>
        </p:spPr>
        <p:txBody>
          <a:bodyPr/>
          <a:lstStyle/>
          <a:p>
            <a:pPr eaLnBrk="1" hangingPunct="1"/>
            <a:r>
              <a:rPr lang="en-US" altLang="en-US" sz="3600" b="1" dirty="0" err="1">
                <a:solidFill>
                  <a:srgbClr val="254061"/>
                </a:solidFill>
              </a:rPr>
              <a:t>Bienvenue</a:t>
            </a:r>
            <a:r>
              <a:rPr lang="en-US" altLang="en-US" sz="3600" b="1" dirty="0">
                <a:solidFill>
                  <a:srgbClr val="254061"/>
                </a:solidFill>
              </a:rPr>
              <a:t> à la formation sur </a:t>
            </a:r>
            <a:r>
              <a:rPr lang="en-US" altLang="en-US" sz="3600" b="1" dirty="0" err="1">
                <a:solidFill>
                  <a:srgbClr val="254061"/>
                </a:solidFill>
              </a:rPr>
              <a:t>l'outil</a:t>
            </a:r>
            <a:r>
              <a:rPr lang="en-US" altLang="en-US" sz="3600" b="1" dirty="0">
                <a:solidFill>
                  <a:srgbClr val="254061"/>
                </a:solidFill>
              </a:rPr>
              <a:t> GRIG-PE – </a:t>
            </a:r>
            <a:r>
              <a:rPr lang="en-US" altLang="en-US" sz="3600" b="1" dirty="0">
                <a:solidFill>
                  <a:srgbClr val="604A7B"/>
                </a:solidFill>
              </a:rPr>
              <a:t>Module 2</a:t>
            </a:r>
          </a:p>
        </p:txBody>
      </p:sp>
      <p:sp>
        <p:nvSpPr>
          <p:cNvPr id="7171" name="Content Placeholder 2">
            <a:extLst>
              <a:ext uri="{FF2B5EF4-FFF2-40B4-BE49-F238E27FC236}">
                <a16:creationId xmlns:a16="http://schemas.microsoft.com/office/drawing/2014/main" id="{2DB20435-6D21-4D7C-9947-C24C55D59331}"/>
              </a:ext>
            </a:extLst>
          </p:cNvPr>
          <p:cNvSpPr>
            <a:spLocks noGrp="1" noChangeArrowheads="1"/>
          </p:cNvSpPr>
          <p:nvPr>
            <p:ph idx="1"/>
            <p:custDataLst>
              <p:tags r:id="rId2"/>
            </p:custDataLst>
          </p:nvPr>
        </p:nvSpPr>
        <p:spPr>
          <a:xfrm>
            <a:off x="365125" y="1619250"/>
            <a:ext cx="11572875" cy="4691063"/>
          </a:xfrm>
        </p:spPr>
        <p:txBody>
          <a:bodyPr/>
          <a:lstStyle/>
          <a:p>
            <a:pPr eaLnBrk="1" hangingPunct="1">
              <a:lnSpc>
                <a:spcPct val="110000"/>
              </a:lnSpc>
              <a:spcBef>
                <a:spcPts val="1013"/>
              </a:spcBef>
            </a:pPr>
            <a:r>
              <a:rPr lang="en-US" altLang="en-US" sz="2000">
                <a:solidFill>
                  <a:srgbClr val="000000"/>
                </a:solidFill>
              </a:rPr>
              <a:t>Cette présentation fait partie de la formation globale qui vise à faciliter la mise en œuvre et la gestion continue des exigences relatives aux signalements d'incidents graves au moyen de l'outil GRIG-PE.</a:t>
            </a:r>
            <a:r>
              <a:rPr lang="en-US" altLang="en-US" sz="2400">
                <a:solidFill>
                  <a:srgbClr val="000000"/>
                </a:solidFill>
                <a:cs typeface="Arial" panose="020B0604020202020204" pitchFamily="34" charset="0"/>
              </a:rPr>
              <a:t> </a:t>
            </a:r>
          </a:p>
          <a:p>
            <a:pPr eaLnBrk="1" hangingPunct="1">
              <a:lnSpc>
                <a:spcPct val="110000"/>
              </a:lnSpc>
              <a:spcBef>
                <a:spcPts val="1013"/>
              </a:spcBef>
            </a:pPr>
            <a:r>
              <a:rPr lang="en-US" altLang="en-US" sz="2400">
                <a:solidFill>
                  <a:srgbClr val="000000"/>
                </a:solidFill>
                <a:cs typeface="Arial" panose="020B0604020202020204" pitchFamily="34" charset="0"/>
              </a:rPr>
              <a:t>Cette formation est divisée en quatre modules :</a:t>
            </a:r>
          </a:p>
          <a:p>
            <a:pPr marL="457200" lvl="1" indent="0" eaLnBrk="1" hangingPunct="1">
              <a:lnSpc>
                <a:spcPct val="110000"/>
              </a:lnSpc>
              <a:buFont typeface="Arial" panose="020B0604020202020204" pitchFamily="34" charset="0"/>
              <a:buNone/>
            </a:pPr>
            <a:r>
              <a:rPr lang="en-US" altLang="en-US" sz="2000" b="1">
                <a:solidFill>
                  <a:srgbClr val="31859C"/>
                </a:solidFill>
                <a:cs typeface="Arial" panose="020B0604020202020204" pitchFamily="34" charset="0"/>
              </a:rPr>
              <a:t>Module 1 </a:t>
            </a:r>
            <a:r>
              <a:rPr lang="en-US" altLang="en-US" sz="2000">
                <a:solidFill>
                  <a:srgbClr val="000000"/>
                </a:solidFill>
                <a:cs typeface="Arial" panose="020B0604020202020204" pitchFamily="34" charset="0"/>
              </a:rPr>
              <a:t>Lignes directrices du SIG du MSESC</a:t>
            </a:r>
          </a:p>
          <a:p>
            <a:pPr marL="457200" lvl="1" indent="0" eaLnBrk="1" hangingPunct="1">
              <a:lnSpc>
                <a:spcPct val="110000"/>
              </a:lnSpc>
              <a:buFont typeface="Arial" panose="020B0604020202020204" pitchFamily="34" charset="0"/>
              <a:buNone/>
            </a:pPr>
            <a:r>
              <a:rPr lang="en-US" altLang="en-US" sz="2000" b="1">
                <a:solidFill>
                  <a:srgbClr val="604A7B"/>
                </a:solidFill>
                <a:cs typeface="Arial" panose="020B0604020202020204" pitchFamily="34" charset="0"/>
              </a:rPr>
              <a:t>Module 2</a:t>
            </a:r>
            <a:r>
              <a:rPr lang="en-US" altLang="en-US" sz="2000">
                <a:solidFill>
                  <a:srgbClr val="000000"/>
                </a:solidFill>
                <a:cs typeface="Arial" panose="020B0604020202020204" pitchFamily="34" charset="0"/>
              </a:rPr>
              <a:t> Considérations liées à la protection de la vie privée </a:t>
            </a:r>
          </a:p>
          <a:p>
            <a:pPr marL="457200" lvl="1" indent="0" eaLnBrk="1" hangingPunct="1">
              <a:lnSpc>
                <a:spcPct val="110000"/>
              </a:lnSpc>
              <a:buFont typeface="Arial" panose="020B0604020202020204" pitchFamily="34" charset="0"/>
              <a:buNone/>
            </a:pPr>
            <a:r>
              <a:rPr lang="en-US" altLang="en-US" sz="2000" b="1">
                <a:solidFill>
                  <a:srgbClr val="E46C0A"/>
                </a:solidFill>
                <a:cs typeface="Arial" panose="020B0604020202020204" pitchFamily="34" charset="0"/>
              </a:rPr>
              <a:t>Module 3 </a:t>
            </a:r>
            <a:r>
              <a:rPr lang="en-US" altLang="en-US" sz="2000">
                <a:solidFill>
                  <a:srgbClr val="000000"/>
                </a:solidFill>
                <a:cs typeface="Arial" panose="020B0604020202020204" pitchFamily="34" charset="0"/>
              </a:rPr>
              <a:t>Marche à suivre pour le RIG manuel </a:t>
            </a:r>
          </a:p>
          <a:p>
            <a:pPr marL="457200" lvl="1" indent="0" eaLnBrk="1" hangingPunct="1">
              <a:lnSpc>
                <a:spcPct val="110000"/>
              </a:lnSpc>
              <a:buFont typeface="Arial" panose="020B0604020202020204" pitchFamily="34" charset="0"/>
              <a:buNone/>
            </a:pPr>
            <a:r>
              <a:rPr lang="en-US" altLang="en-US" sz="2000" b="1">
                <a:solidFill>
                  <a:srgbClr val="17375E"/>
                </a:solidFill>
                <a:cs typeface="Arial" panose="020B0604020202020204" pitchFamily="34" charset="0"/>
              </a:rPr>
              <a:t>Module 4 </a:t>
            </a:r>
            <a:r>
              <a:rPr lang="en-US" altLang="en-US" sz="2000">
                <a:solidFill>
                  <a:srgbClr val="000000"/>
                </a:solidFill>
                <a:cs typeface="Arial" panose="020B0604020202020204" pitchFamily="34" charset="0"/>
              </a:rPr>
              <a:t>Comment se servir de l’outil GRIG-PE </a:t>
            </a:r>
          </a:p>
          <a:p>
            <a:pPr eaLnBrk="1" hangingPunct="1">
              <a:lnSpc>
                <a:spcPct val="110000"/>
              </a:lnSpc>
              <a:spcBef>
                <a:spcPts val="1013"/>
              </a:spcBef>
            </a:pPr>
            <a:r>
              <a:rPr lang="en-US" altLang="en-US" sz="2400">
                <a:solidFill>
                  <a:srgbClr val="000000"/>
                </a:solidFill>
                <a:cs typeface="Arial" panose="020B0604020202020204" pitchFamily="34" charset="0"/>
              </a:rPr>
              <a:t>Nous vous invitons à suivre chaque module de formation dans l’ordre indiqué ci-dessus, et ces modules sont accessibles en tout temps. </a:t>
            </a:r>
          </a:p>
        </p:txBody>
      </p:sp>
      <p:sp>
        <p:nvSpPr>
          <p:cNvPr id="7172" name="Slide Number Placeholder 3">
            <a:extLst>
              <a:ext uri="{FF2B5EF4-FFF2-40B4-BE49-F238E27FC236}">
                <a16:creationId xmlns:a16="http://schemas.microsoft.com/office/drawing/2014/main" id="{223536FD-2CF8-4728-8A75-038FD484FE16}"/>
              </a:ext>
            </a:extLst>
          </p:cNvPr>
          <p:cNvSpPr>
            <a:spLocks noGrp="1" noChangeArrowheads="1"/>
          </p:cNvSpPr>
          <p:nvPr>
            <p:ph type="sldNum" sz="quarter" idx="12"/>
            <p:custDataLst>
              <p:tags r:id="rId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4EDBF5CA-C7BA-4FD1-97DF-14B3FBC66758}" type="slidenum">
              <a:rPr lang="en-US" altLang="en-US" sz="1200">
                <a:solidFill>
                  <a:srgbClr val="000000"/>
                </a:solidFill>
              </a:rPr>
              <a:pPr>
                <a:lnSpc>
                  <a:spcPct val="100000"/>
                </a:lnSpc>
                <a:spcBef>
                  <a:spcPct val="0"/>
                </a:spcBef>
                <a:buFontTx/>
                <a:buNone/>
              </a:pPr>
              <a:t>2</a:t>
            </a:fld>
            <a:endParaRPr lang="en-US" altLang="en-US" sz="1200">
              <a:solidFill>
                <a:srgbClr val="00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EA4883B9-8772-49B2-BB4E-50A583476E76}"/>
              </a:ext>
            </a:extLst>
          </p:cNvPr>
          <p:cNvSpPr>
            <a:spLocks noGrp="1" noChangeArrowheads="1"/>
          </p:cNvSpPr>
          <p:nvPr>
            <p:ph type="title"/>
            <p:custDataLst>
              <p:tags r:id="rId1"/>
            </p:custDataLst>
          </p:nvPr>
        </p:nvSpPr>
        <p:spPr>
          <a:xfrm>
            <a:off x="431800" y="163513"/>
            <a:ext cx="9351963" cy="1325562"/>
          </a:xfrm>
        </p:spPr>
        <p:txBody>
          <a:bodyPr/>
          <a:lstStyle/>
          <a:p>
            <a:pPr eaLnBrk="1" hangingPunct="1"/>
            <a:r>
              <a:rPr lang="en-US" altLang="en-US" sz="3600" b="1">
                <a:solidFill>
                  <a:srgbClr val="254061"/>
                </a:solidFill>
              </a:rPr>
              <a:t>Prise de notes exactes et professionnelles pour les RIG</a:t>
            </a:r>
          </a:p>
        </p:txBody>
      </p:sp>
      <p:sp>
        <p:nvSpPr>
          <p:cNvPr id="38915" name="Content Placeholder 2">
            <a:extLst>
              <a:ext uri="{FF2B5EF4-FFF2-40B4-BE49-F238E27FC236}">
                <a16:creationId xmlns:a16="http://schemas.microsoft.com/office/drawing/2014/main" id="{9184F93A-7B0D-47DE-B5AC-EEF2288F9749}"/>
              </a:ext>
            </a:extLst>
          </p:cNvPr>
          <p:cNvSpPr>
            <a:spLocks noGrp="1" noChangeArrowheads="1"/>
          </p:cNvSpPr>
          <p:nvPr>
            <p:ph idx="1"/>
            <p:custDataLst>
              <p:tags r:id="rId2"/>
            </p:custDataLst>
          </p:nvPr>
        </p:nvSpPr>
        <p:spPr>
          <a:xfrm>
            <a:off x="431800" y="1582145"/>
            <a:ext cx="11037888" cy="530225"/>
          </a:xfrm>
        </p:spPr>
        <p:txBody>
          <a:bodyPr/>
          <a:lstStyle/>
          <a:p>
            <a:pPr marL="0" indent="0" eaLnBrk="1" hangingPunct="1">
              <a:lnSpc>
                <a:spcPct val="120000"/>
              </a:lnSpc>
              <a:spcBef>
                <a:spcPts val="1013"/>
              </a:spcBef>
              <a:buFont typeface="Arial" panose="020B0604020202020204" pitchFamily="34" charset="0"/>
              <a:buNone/>
            </a:pPr>
            <a:r>
              <a:rPr lang="en-US" altLang="en-US" sz="2000" dirty="0">
                <a:solidFill>
                  <a:srgbClr val="000000"/>
                </a:solidFill>
              </a:rPr>
              <a:t>Il </a:t>
            </a:r>
            <a:r>
              <a:rPr lang="en-US" altLang="en-US" sz="2000" dirty="0" err="1">
                <a:solidFill>
                  <a:srgbClr val="000000"/>
                </a:solidFill>
              </a:rPr>
              <a:t>est</a:t>
            </a:r>
            <a:r>
              <a:rPr lang="en-US" altLang="en-US" sz="2000" dirty="0">
                <a:solidFill>
                  <a:srgbClr val="000000"/>
                </a:solidFill>
              </a:rPr>
              <a:t> important de ne pas </a:t>
            </a:r>
            <a:r>
              <a:rPr lang="en-US" altLang="en-US" sz="2000" dirty="0" err="1">
                <a:solidFill>
                  <a:srgbClr val="000000"/>
                </a:solidFill>
              </a:rPr>
              <a:t>oublier</a:t>
            </a:r>
            <a:r>
              <a:rPr lang="en-US" altLang="en-US" sz="2000" dirty="0">
                <a:solidFill>
                  <a:srgbClr val="000000"/>
                </a:solidFill>
              </a:rPr>
              <a:t> les </a:t>
            </a:r>
            <a:r>
              <a:rPr lang="en-US" altLang="en-US" sz="2000" dirty="0" err="1">
                <a:solidFill>
                  <a:srgbClr val="000000"/>
                </a:solidFill>
              </a:rPr>
              <a:t>objectifs</a:t>
            </a:r>
            <a:r>
              <a:rPr lang="en-US" altLang="en-US" sz="2000" dirty="0">
                <a:solidFill>
                  <a:srgbClr val="000000"/>
                </a:solidFill>
              </a:rPr>
              <a:t> du RIG. Il </a:t>
            </a:r>
            <a:r>
              <a:rPr lang="en-US" altLang="en-US" sz="2000" dirty="0" err="1">
                <a:solidFill>
                  <a:srgbClr val="000000"/>
                </a:solidFill>
              </a:rPr>
              <a:t>s'agit</a:t>
            </a:r>
            <a:r>
              <a:rPr lang="en-US" altLang="en-US" sz="2000" dirty="0">
                <a:solidFill>
                  <a:srgbClr val="000000"/>
                </a:solidFill>
              </a:rPr>
              <a:t> d'un </a:t>
            </a:r>
            <a:r>
              <a:rPr lang="en-US" altLang="en-US" sz="2000" dirty="0" err="1">
                <a:solidFill>
                  <a:srgbClr val="000000"/>
                </a:solidFill>
              </a:rPr>
              <a:t>processus</a:t>
            </a:r>
            <a:r>
              <a:rPr lang="en-US" altLang="en-US" sz="2000" dirty="0">
                <a:solidFill>
                  <a:srgbClr val="000000"/>
                </a:solidFill>
              </a:rPr>
              <a:t> qui : </a:t>
            </a:r>
          </a:p>
        </p:txBody>
      </p:sp>
      <p:sp>
        <p:nvSpPr>
          <p:cNvPr id="38916" name="Slide Number Placeholder 3">
            <a:extLst>
              <a:ext uri="{FF2B5EF4-FFF2-40B4-BE49-F238E27FC236}">
                <a16:creationId xmlns:a16="http://schemas.microsoft.com/office/drawing/2014/main" id="{9F62CD6A-40C3-4D31-B249-53DA916F5447}"/>
              </a:ext>
            </a:extLst>
          </p:cNvPr>
          <p:cNvSpPr>
            <a:spLocks noGrp="1" noChangeArrowheads="1"/>
          </p:cNvSpPr>
          <p:nvPr>
            <p:ph type="sldNum" sz="quarter" idx="12"/>
            <p:custDataLst>
              <p:tags r:id="rId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ED309EF6-2C09-4794-A263-364D8B263FCA}" type="slidenum">
              <a:rPr lang="en-US" altLang="en-US" sz="1200">
                <a:solidFill>
                  <a:srgbClr val="000000"/>
                </a:solidFill>
              </a:rPr>
              <a:pPr>
                <a:lnSpc>
                  <a:spcPct val="100000"/>
                </a:lnSpc>
                <a:spcBef>
                  <a:spcPct val="0"/>
                </a:spcBef>
                <a:buFontTx/>
                <a:buNone/>
              </a:pPr>
              <a:t>20</a:t>
            </a:fld>
            <a:endParaRPr lang="en-US" altLang="en-US" sz="1200">
              <a:solidFill>
                <a:srgbClr val="000000"/>
              </a:solidFill>
            </a:endParaRPr>
          </a:p>
        </p:txBody>
      </p:sp>
      <p:sp>
        <p:nvSpPr>
          <p:cNvPr id="38917" name="TextBox 4">
            <a:extLst>
              <a:ext uri="{FF2B5EF4-FFF2-40B4-BE49-F238E27FC236}">
                <a16:creationId xmlns:a16="http://schemas.microsoft.com/office/drawing/2014/main" id="{9ED529C2-8140-4716-8DED-475A753CC8C9}"/>
              </a:ext>
            </a:extLst>
          </p:cNvPr>
          <p:cNvSpPr txBox="1">
            <a:spLocks noChangeArrowheads="1"/>
          </p:cNvSpPr>
          <p:nvPr>
            <p:custDataLst>
              <p:tags r:id="rId4"/>
            </p:custDataLst>
          </p:nvPr>
        </p:nvSpPr>
        <p:spPr bwMode="auto">
          <a:xfrm>
            <a:off x="728663" y="2257129"/>
            <a:ext cx="8961437" cy="176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defTabSz="914400" eaLnBrk="1" hangingPunct="1">
              <a:lnSpc>
                <a:spcPct val="100000"/>
              </a:lnSpc>
              <a:spcBef>
                <a:spcPts val="1013"/>
              </a:spcBef>
            </a:pPr>
            <a:r>
              <a:rPr lang="en-US" altLang="en-US" sz="2000" dirty="0" err="1">
                <a:solidFill>
                  <a:srgbClr val="000000"/>
                </a:solidFill>
              </a:rPr>
              <a:t>permet</a:t>
            </a:r>
            <a:r>
              <a:rPr lang="en-US" altLang="en-US" sz="2000" dirty="0">
                <a:solidFill>
                  <a:srgbClr val="000000"/>
                </a:solidFill>
              </a:rPr>
              <a:t> aux </a:t>
            </a:r>
            <a:r>
              <a:rPr lang="en-US" altLang="en-US" sz="2000" dirty="0" err="1">
                <a:solidFill>
                  <a:srgbClr val="000000"/>
                </a:solidFill>
              </a:rPr>
              <a:t>fournisseurs</a:t>
            </a:r>
            <a:r>
              <a:rPr lang="en-US" altLang="en-US" sz="2000" dirty="0">
                <a:solidFill>
                  <a:srgbClr val="000000"/>
                </a:solidFill>
              </a:rPr>
              <a:t> de service de </a:t>
            </a:r>
            <a:r>
              <a:rPr lang="en-US" altLang="en-US" sz="2000" dirty="0" err="1">
                <a:solidFill>
                  <a:srgbClr val="000000"/>
                </a:solidFill>
              </a:rPr>
              <a:t>gérer</a:t>
            </a:r>
            <a:r>
              <a:rPr lang="en-US" altLang="en-US" sz="2000" dirty="0">
                <a:solidFill>
                  <a:srgbClr val="000000"/>
                </a:solidFill>
              </a:rPr>
              <a:t> les incidents à </a:t>
            </a:r>
            <a:r>
              <a:rPr lang="en-US" altLang="en-US" sz="2000" dirty="0" err="1">
                <a:solidFill>
                  <a:srgbClr val="000000"/>
                </a:solidFill>
              </a:rPr>
              <a:t>mesure</a:t>
            </a:r>
            <a:r>
              <a:rPr lang="en-US" altLang="en-US" sz="2000" dirty="0">
                <a:solidFill>
                  <a:srgbClr val="000000"/>
                </a:solidFill>
              </a:rPr>
              <a:t> </a:t>
            </a:r>
            <a:r>
              <a:rPr lang="en-US" altLang="en-US" sz="2000" dirty="0" err="1">
                <a:solidFill>
                  <a:srgbClr val="000000"/>
                </a:solidFill>
              </a:rPr>
              <a:t>qu'ils</a:t>
            </a:r>
            <a:r>
              <a:rPr lang="en-US" altLang="en-US" sz="2000" dirty="0">
                <a:solidFill>
                  <a:srgbClr val="000000"/>
                </a:solidFill>
              </a:rPr>
              <a:t> </a:t>
            </a:r>
            <a:r>
              <a:rPr lang="en-US" altLang="en-US" sz="2000" dirty="0" err="1">
                <a:solidFill>
                  <a:srgbClr val="000000"/>
                </a:solidFill>
              </a:rPr>
              <a:t>surviennent</a:t>
            </a:r>
            <a:r>
              <a:rPr lang="en-US" altLang="en-US" sz="2000" dirty="0">
                <a:solidFill>
                  <a:srgbClr val="000000"/>
                </a:solidFill>
              </a:rPr>
              <a:t>, de </a:t>
            </a:r>
            <a:r>
              <a:rPr lang="en-US" altLang="en-US" sz="2000" dirty="0" err="1">
                <a:solidFill>
                  <a:srgbClr val="000000"/>
                </a:solidFill>
              </a:rPr>
              <a:t>créer</a:t>
            </a:r>
            <a:r>
              <a:rPr lang="en-US" altLang="en-US" sz="2000" dirty="0">
                <a:solidFill>
                  <a:srgbClr val="000000"/>
                </a:solidFill>
              </a:rPr>
              <a:t> des dossiers </a:t>
            </a:r>
            <a:r>
              <a:rPr lang="en-US" altLang="en-US" sz="2000" dirty="0" err="1">
                <a:solidFill>
                  <a:srgbClr val="000000"/>
                </a:solidFill>
              </a:rPr>
              <a:t>concernant</a:t>
            </a:r>
            <a:r>
              <a:rPr lang="en-US" altLang="en-US" sz="2000" dirty="0">
                <a:solidFill>
                  <a:srgbClr val="000000"/>
                </a:solidFill>
              </a:rPr>
              <a:t> les incidents, et de faire le </a:t>
            </a:r>
            <a:r>
              <a:rPr lang="en-US" altLang="en-US" sz="2000" dirty="0" err="1">
                <a:solidFill>
                  <a:srgbClr val="000000"/>
                </a:solidFill>
              </a:rPr>
              <a:t>suivi</a:t>
            </a:r>
            <a:r>
              <a:rPr lang="en-US" altLang="en-US" sz="2000" dirty="0">
                <a:solidFill>
                  <a:srgbClr val="000000"/>
                </a:solidFill>
              </a:rPr>
              <a:t> des </a:t>
            </a:r>
            <a:r>
              <a:rPr lang="en-US" altLang="en-US" sz="2000" dirty="0" err="1">
                <a:solidFill>
                  <a:srgbClr val="000000"/>
                </a:solidFill>
              </a:rPr>
              <a:t>mesures</a:t>
            </a:r>
            <a:r>
              <a:rPr lang="en-US" altLang="en-US" sz="2000" dirty="0">
                <a:solidFill>
                  <a:srgbClr val="000000"/>
                </a:solidFill>
              </a:rPr>
              <a:t> </a:t>
            </a:r>
            <a:r>
              <a:rPr lang="en-US" altLang="en-US" sz="2000" dirty="0" err="1">
                <a:solidFill>
                  <a:srgbClr val="000000"/>
                </a:solidFill>
              </a:rPr>
              <a:t>prises</a:t>
            </a:r>
            <a:r>
              <a:rPr lang="en-US" altLang="en-US" sz="2000" dirty="0">
                <a:solidFill>
                  <a:srgbClr val="000000"/>
                </a:solidFill>
              </a:rPr>
              <a:t> pour </a:t>
            </a:r>
            <a:r>
              <a:rPr lang="en-US" altLang="en-US" sz="2000" dirty="0" err="1">
                <a:solidFill>
                  <a:srgbClr val="000000"/>
                </a:solidFill>
              </a:rPr>
              <a:t>éviter</a:t>
            </a:r>
            <a:r>
              <a:rPr lang="en-US" altLang="en-US" sz="2000" dirty="0">
                <a:solidFill>
                  <a:srgbClr val="000000"/>
                </a:solidFill>
              </a:rPr>
              <a:t> </a:t>
            </a:r>
            <a:r>
              <a:rPr lang="en-US" altLang="en-US" sz="2000" dirty="0" err="1">
                <a:solidFill>
                  <a:srgbClr val="000000"/>
                </a:solidFill>
              </a:rPr>
              <a:t>qu'ils</a:t>
            </a:r>
            <a:r>
              <a:rPr lang="en-US" altLang="en-US" sz="2000" dirty="0">
                <a:solidFill>
                  <a:srgbClr val="000000"/>
                </a:solidFill>
              </a:rPr>
              <a:t> se </a:t>
            </a:r>
            <a:r>
              <a:rPr lang="en-US" altLang="en-US" sz="2000" dirty="0" err="1">
                <a:solidFill>
                  <a:srgbClr val="000000"/>
                </a:solidFill>
              </a:rPr>
              <a:t>répètent</a:t>
            </a:r>
            <a:r>
              <a:rPr lang="en-US" altLang="en-US" sz="2000" dirty="0">
                <a:solidFill>
                  <a:srgbClr val="000000"/>
                </a:solidFill>
              </a:rPr>
              <a:t> </a:t>
            </a:r>
            <a:r>
              <a:rPr lang="en-US" altLang="en-US" sz="2000" dirty="0" err="1">
                <a:solidFill>
                  <a:srgbClr val="000000"/>
                </a:solidFill>
              </a:rPr>
              <a:t>ou</a:t>
            </a:r>
            <a:r>
              <a:rPr lang="en-US" altLang="en-US" sz="2000" dirty="0">
                <a:solidFill>
                  <a:srgbClr val="000000"/>
                </a:solidFill>
              </a:rPr>
              <a:t> du </a:t>
            </a:r>
            <a:r>
              <a:rPr lang="en-US" altLang="en-US" sz="2000" dirty="0" err="1">
                <a:solidFill>
                  <a:srgbClr val="000000"/>
                </a:solidFill>
              </a:rPr>
              <a:t>moins</a:t>
            </a:r>
            <a:r>
              <a:rPr lang="en-US" altLang="en-US" sz="2000" dirty="0">
                <a:solidFill>
                  <a:srgbClr val="000000"/>
                </a:solidFill>
              </a:rPr>
              <a:t> </a:t>
            </a:r>
            <a:r>
              <a:rPr lang="en-US" altLang="en-US" sz="2000" dirty="0" err="1">
                <a:solidFill>
                  <a:srgbClr val="000000"/>
                </a:solidFill>
              </a:rPr>
              <a:t>atténuer</a:t>
            </a:r>
            <a:r>
              <a:rPr lang="en-US" altLang="en-US" sz="2000" dirty="0">
                <a:solidFill>
                  <a:srgbClr val="000000"/>
                </a:solidFill>
              </a:rPr>
              <a:t> les </a:t>
            </a:r>
            <a:r>
              <a:rPr lang="en-US" altLang="en-US" sz="2000" dirty="0" err="1">
                <a:solidFill>
                  <a:srgbClr val="000000"/>
                </a:solidFill>
              </a:rPr>
              <a:t>conséquences</a:t>
            </a:r>
            <a:r>
              <a:rPr lang="en-US" altLang="en-US" sz="2000" dirty="0">
                <a:solidFill>
                  <a:srgbClr val="000000"/>
                </a:solidFill>
              </a:rPr>
              <a:t>.</a:t>
            </a:r>
          </a:p>
          <a:p>
            <a:pPr defTabSz="914400" eaLnBrk="1" hangingPunct="1">
              <a:lnSpc>
                <a:spcPct val="100000"/>
              </a:lnSpc>
              <a:spcBef>
                <a:spcPts val="1013"/>
              </a:spcBef>
            </a:pPr>
            <a:r>
              <a:rPr lang="en-US" altLang="en-US" sz="2000" dirty="0" err="1">
                <a:solidFill>
                  <a:srgbClr val="000000"/>
                </a:solidFill>
              </a:rPr>
              <a:t>assiste</a:t>
            </a:r>
            <a:r>
              <a:rPr lang="en-US" altLang="en-US" sz="2000" dirty="0">
                <a:solidFill>
                  <a:srgbClr val="000000"/>
                </a:solidFill>
              </a:rPr>
              <a:t> le MSESSC dans le </a:t>
            </a:r>
            <a:r>
              <a:rPr lang="en-US" altLang="en-US" sz="2000" dirty="0" err="1">
                <a:solidFill>
                  <a:srgbClr val="000000"/>
                </a:solidFill>
              </a:rPr>
              <a:t>suivi</a:t>
            </a:r>
            <a:r>
              <a:rPr lang="en-US" altLang="en-US" sz="2000" dirty="0">
                <a:solidFill>
                  <a:srgbClr val="000000"/>
                </a:solidFill>
              </a:rPr>
              <a:t> et la supervision de la prestation des services par les </a:t>
            </a:r>
            <a:r>
              <a:rPr lang="en-US" altLang="en-US" sz="2000" dirty="0" err="1">
                <a:solidFill>
                  <a:srgbClr val="000000"/>
                </a:solidFill>
              </a:rPr>
              <a:t>fournisseurs</a:t>
            </a:r>
            <a:r>
              <a:rPr lang="en-US" altLang="en-US" sz="2000" dirty="0">
                <a:solidFill>
                  <a:srgbClr val="000000"/>
                </a:solidFill>
              </a:rPr>
              <a:t>.</a:t>
            </a:r>
          </a:p>
        </p:txBody>
      </p:sp>
      <p:sp>
        <p:nvSpPr>
          <p:cNvPr id="6" name="TextBox 5">
            <a:extLst>
              <a:ext uri="{FF2B5EF4-FFF2-40B4-BE49-F238E27FC236}">
                <a16:creationId xmlns:a16="http://schemas.microsoft.com/office/drawing/2014/main" id="{48245AD3-36A7-4DCB-9590-893A80A68284}"/>
              </a:ext>
            </a:extLst>
          </p:cNvPr>
          <p:cNvSpPr txBox="1"/>
          <p:nvPr>
            <p:custDataLst>
              <p:tags r:id="rId5"/>
            </p:custDataLst>
          </p:nvPr>
        </p:nvSpPr>
        <p:spPr>
          <a:xfrm>
            <a:off x="0" y="4785720"/>
            <a:ext cx="12192000" cy="1166410"/>
          </a:xfrm>
          <a:prstGeom prst="rect">
            <a:avLst/>
          </a:prstGeom>
          <a:solidFill>
            <a:schemeClr val="accent5">
              <a:lumMod val="40000"/>
              <a:lumOff val="60000"/>
            </a:schemeClr>
          </a:solidFill>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defTabSz="914400" eaLnBrk="1" hangingPunct="1">
              <a:lnSpc>
                <a:spcPct val="120000"/>
              </a:lnSpc>
              <a:spcBef>
                <a:spcPct val="0"/>
              </a:spcBef>
              <a:buFontTx/>
              <a:buNone/>
            </a:pPr>
            <a:r>
              <a:rPr lang="en-US" altLang="en-US" sz="2000" i="1" dirty="0">
                <a:solidFill>
                  <a:srgbClr val="000000"/>
                </a:solidFill>
              </a:rPr>
              <a:t>Les RIG </a:t>
            </a:r>
            <a:r>
              <a:rPr lang="en-US" altLang="en-US" sz="2000" i="1" dirty="0" err="1">
                <a:solidFill>
                  <a:srgbClr val="000000"/>
                </a:solidFill>
              </a:rPr>
              <a:t>doivent</a:t>
            </a:r>
            <a:r>
              <a:rPr lang="en-US" altLang="en-US" sz="2000" i="1" dirty="0">
                <a:solidFill>
                  <a:srgbClr val="000000"/>
                </a:solidFill>
              </a:rPr>
              <a:t> </a:t>
            </a:r>
            <a:r>
              <a:rPr lang="en-US" altLang="en-US" sz="2000" i="1" dirty="0" err="1">
                <a:solidFill>
                  <a:srgbClr val="000000"/>
                </a:solidFill>
              </a:rPr>
              <a:t>comporter</a:t>
            </a:r>
            <a:r>
              <a:rPr lang="en-US" altLang="en-US" sz="2000" i="1" dirty="0">
                <a:solidFill>
                  <a:srgbClr val="000000"/>
                </a:solidFill>
              </a:rPr>
              <a:t> </a:t>
            </a:r>
            <a:r>
              <a:rPr lang="en-US" altLang="en-US" sz="2000" i="1" dirty="0" err="1">
                <a:solidFill>
                  <a:srgbClr val="000000"/>
                </a:solidFill>
              </a:rPr>
              <a:t>suffisamment</a:t>
            </a:r>
            <a:r>
              <a:rPr lang="en-US" altLang="en-US" sz="2000" i="1" dirty="0">
                <a:solidFill>
                  <a:srgbClr val="000000"/>
                </a:solidFill>
              </a:rPr>
              <a:t> de </a:t>
            </a:r>
            <a:r>
              <a:rPr lang="en-US" altLang="en-US" sz="2000" i="1" dirty="0" err="1">
                <a:solidFill>
                  <a:srgbClr val="000000"/>
                </a:solidFill>
              </a:rPr>
              <a:t>renseignements</a:t>
            </a:r>
            <a:r>
              <a:rPr lang="en-US" altLang="en-US" sz="2000" i="1" dirty="0">
                <a:solidFill>
                  <a:srgbClr val="000000"/>
                </a:solidFill>
              </a:rPr>
              <a:t> pour </a:t>
            </a:r>
            <a:r>
              <a:rPr lang="en-US" altLang="en-US" sz="2000" i="1" dirty="0" err="1">
                <a:solidFill>
                  <a:srgbClr val="000000"/>
                </a:solidFill>
              </a:rPr>
              <a:t>atteindre</a:t>
            </a:r>
            <a:r>
              <a:rPr lang="en-US" altLang="en-US" sz="2000" i="1" dirty="0">
                <a:solidFill>
                  <a:srgbClr val="000000"/>
                </a:solidFill>
              </a:rPr>
              <a:t> </a:t>
            </a:r>
            <a:r>
              <a:rPr lang="en-US" altLang="en-US" sz="2000" i="1" dirty="0" err="1">
                <a:solidFill>
                  <a:srgbClr val="000000"/>
                </a:solidFill>
              </a:rPr>
              <a:t>leurs</a:t>
            </a:r>
            <a:r>
              <a:rPr lang="en-US" altLang="en-US" sz="2000" i="1" dirty="0">
                <a:solidFill>
                  <a:srgbClr val="000000"/>
                </a:solidFill>
              </a:rPr>
              <a:t> </a:t>
            </a:r>
            <a:r>
              <a:rPr lang="en-US" altLang="en-US" sz="2000" i="1" dirty="0" err="1">
                <a:solidFill>
                  <a:srgbClr val="000000"/>
                </a:solidFill>
              </a:rPr>
              <a:t>objectifs</a:t>
            </a:r>
            <a:r>
              <a:rPr lang="en-US" altLang="en-US" sz="2000" i="1" dirty="0">
                <a:solidFill>
                  <a:srgbClr val="000000"/>
                </a:solidFill>
              </a:rPr>
              <a:t> </a:t>
            </a:r>
            <a:r>
              <a:rPr lang="en-US" altLang="en-US" sz="2000" i="1" dirty="0" err="1">
                <a:solidFill>
                  <a:srgbClr val="000000"/>
                </a:solidFill>
              </a:rPr>
              <a:t>moyennant</a:t>
            </a:r>
            <a:r>
              <a:rPr lang="en-US" altLang="en-US" sz="2000" i="1" dirty="0">
                <a:solidFill>
                  <a:srgbClr val="000000"/>
                </a:solidFill>
              </a:rPr>
              <a:t> un </a:t>
            </a:r>
            <a:r>
              <a:rPr lang="en-US" altLang="en-US" sz="2000" i="1" dirty="0" err="1">
                <a:solidFill>
                  <a:srgbClr val="000000"/>
                </a:solidFill>
              </a:rPr>
              <a:t>juste</a:t>
            </a:r>
            <a:r>
              <a:rPr lang="en-US" altLang="en-US" sz="2000" i="1" dirty="0">
                <a:solidFill>
                  <a:srgbClr val="000000"/>
                </a:solidFill>
              </a:rPr>
              <a:t> </a:t>
            </a:r>
            <a:r>
              <a:rPr lang="en-US" altLang="en-US" sz="2000" i="1" dirty="0" err="1">
                <a:solidFill>
                  <a:srgbClr val="000000"/>
                </a:solidFill>
              </a:rPr>
              <a:t>équilibre</a:t>
            </a:r>
            <a:r>
              <a:rPr lang="en-US" altLang="en-US" sz="2000" i="1" dirty="0">
                <a:solidFill>
                  <a:srgbClr val="000000"/>
                </a:solidFill>
              </a:rPr>
              <a:t> entre le droit à la vie </a:t>
            </a:r>
            <a:r>
              <a:rPr lang="en-US" altLang="en-US" sz="2000" i="1" dirty="0" err="1">
                <a:solidFill>
                  <a:srgbClr val="000000"/>
                </a:solidFill>
              </a:rPr>
              <a:t>privée</a:t>
            </a:r>
            <a:r>
              <a:rPr lang="en-US" altLang="en-US" sz="2000" i="1" dirty="0">
                <a:solidFill>
                  <a:srgbClr val="000000"/>
                </a:solidFill>
              </a:rPr>
              <a:t> des </a:t>
            </a:r>
            <a:r>
              <a:rPr lang="en-US" altLang="en-US" sz="2000" i="1" dirty="0" err="1">
                <a:solidFill>
                  <a:srgbClr val="000000"/>
                </a:solidFill>
              </a:rPr>
              <a:t>particuliers</a:t>
            </a:r>
            <a:r>
              <a:rPr lang="en-US" altLang="en-US" sz="2000" i="1" dirty="0">
                <a:solidFill>
                  <a:srgbClr val="000000"/>
                </a:solidFill>
              </a:rPr>
              <a:t> et la nature </a:t>
            </a:r>
            <a:r>
              <a:rPr lang="en-US" altLang="en-US" sz="2000" i="1" dirty="0" err="1">
                <a:solidFill>
                  <a:srgbClr val="000000"/>
                </a:solidFill>
              </a:rPr>
              <a:t>délicate</a:t>
            </a:r>
            <a:r>
              <a:rPr lang="en-US" altLang="en-US" sz="2000" i="1" dirty="0">
                <a:solidFill>
                  <a:srgbClr val="000000"/>
                </a:solidFill>
              </a:rPr>
              <a:t> des </a:t>
            </a:r>
            <a:r>
              <a:rPr lang="en-US" altLang="en-US" sz="2000" i="1" dirty="0" err="1">
                <a:solidFill>
                  <a:srgbClr val="000000"/>
                </a:solidFill>
              </a:rPr>
              <a:t>renseignements</a:t>
            </a:r>
            <a:r>
              <a:rPr lang="en-US" altLang="en-US" sz="2000" i="1" dirty="0">
                <a:solidFill>
                  <a:srgbClr val="000000"/>
                </a:solidFill>
              </a:rPr>
              <a:t> </a:t>
            </a:r>
            <a:r>
              <a:rPr lang="en-US" altLang="en-US" sz="2000" i="1" dirty="0" err="1">
                <a:solidFill>
                  <a:srgbClr val="000000"/>
                </a:solidFill>
              </a:rPr>
              <a:t>personnels</a:t>
            </a:r>
            <a:r>
              <a:rPr lang="en-US" altLang="en-US" sz="2000" i="1" dirty="0">
                <a:solidFill>
                  <a:srgbClr val="000000"/>
                </a:solidFill>
              </a:rPr>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3FE6D-8277-4B19-9D2C-28C12FBED0B0}"/>
              </a:ext>
            </a:extLst>
          </p:cNvPr>
          <p:cNvSpPr>
            <a:spLocks noGrp="1"/>
          </p:cNvSpPr>
          <p:nvPr>
            <p:ph type="title"/>
            <p:custDataLst>
              <p:tags r:id="rId1"/>
            </p:custDataLst>
          </p:nvPr>
        </p:nvSpPr>
        <p:spPr>
          <a:xfrm>
            <a:off x="615950" y="0"/>
            <a:ext cx="10137775" cy="1158875"/>
          </a:xfrm>
        </p:spPr>
        <p:txBody>
          <a:bodyPr>
            <a:normAutofit fontScale="90000"/>
          </a:bodyPr>
          <a:lstStyle/>
          <a:p>
            <a:pPr eaLnBrk="1" hangingPunct="1">
              <a:buSzPct val="100000"/>
              <a:defRPr/>
            </a:pPr>
            <a:r>
              <a:rPr lang="en-US" altLang="en-US" b="1" dirty="0" err="1">
                <a:solidFill>
                  <a:srgbClr val="254061"/>
                </a:solidFill>
              </a:rPr>
              <a:t>Qu’est-ce</a:t>
            </a:r>
            <a:r>
              <a:rPr lang="en-US" altLang="en-US" b="1" dirty="0">
                <a:solidFill>
                  <a:srgbClr val="254061"/>
                </a:solidFill>
              </a:rPr>
              <a:t> </a:t>
            </a:r>
            <a:r>
              <a:rPr lang="en-US" altLang="en-US" b="1" dirty="0" err="1">
                <a:solidFill>
                  <a:srgbClr val="254061"/>
                </a:solidFill>
              </a:rPr>
              <a:t>qu’une</a:t>
            </a:r>
            <a:r>
              <a:rPr lang="en-US" altLang="en-US" b="1" dirty="0">
                <a:solidFill>
                  <a:srgbClr val="254061"/>
                </a:solidFill>
              </a:rPr>
              <a:t> </a:t>
            </a:r>
            <a:r>
              <a:rPr lang="en-US" altLang="en-US" b="1" dirty="0" err="1">
                <a:solidFill>
                  <a:srgbClr val="254061"/>
                </a:solidFill>
              </a:rPr>
              <a:t>atteinte</a:t>
            </a:r>
            <a:r>
              <a:rPr lang="en-US" altLang="en-US" b="1" dirty="0">
                <a:solidFill>
                  <a:srgbClr val="254061"/>
                </a:solidFill>
              </a:rPr>
              <a:t> à la vie </a:t>
            </a:r>
            <a:r>
              <a:rPr lang="en-US" altLang="en-US" b="1" dirty="0" err="1">
                <a:solidFill>
                  <a:srgbClr val="254061"/>
                </a:solidFill>
              </a:rPr>
              <a:t>privée</a:t>
            </a:r>
            <a:r>
              <a:rPr lang="en-US" altLang="en-US" b="1" dirty="0">
                <a:solidFill>
                  <a:srgbClr val="254061"/>
                </a:solidFill>
              </a:rPr>
              <a:t>?</a:t>
            </a:r>
          </a:p>
        </p:txBody>
      </p:sp>
      <p:sp>
        <p:nvSpPr>
          <p:cNvPr id="40963" name="Content Placeholder 2">
            <a:extLst>
              <a:ext uri="{FF2B5EF4-FFF2-40B4-BE49-F238E27FC236}">
                <a16:creationId xmlns:a16="http://schemas.microsoft.com/office/drawing/2014/main" id="{A6B28CCC-DD38-448F-9CA9-81689ED472C8}"/>
              </a:ext>
            </a:extLst>
          </p:cNvPr>
          <p:cNvSpPr>
            <a:spLocks noGrp="1" noChangeArrowheads="1"/>
          </p:cNvSpPr>
          <p:nvPr>
            <p:ph idx="1"/>
            <p:custDataLst>
              <p:tags r:id="rId2"/>
            </p:custDataLst>
          </p:nvPr>
        </p:nvSpPr>
        <p:spPr>
          <a:xfrm>
            <a:off x="615950" y="1385888"/>
            <a:ext cx="11104563" cy="5289550"/>
          </a:xfrm>
        </p:spPr>
        <p:txBody>
          <a:bodyPr/>
          <a:lstStyle/>
          <a:p>
            <a:pPr marL="0" indent="0" eaLnBrk="1" hangingPunct="1">
              <a:spcBef>
                <a:spcPts val="1013"/>
              </a:spcBef>
              <a:buNone/>
            </a:pPr>
            <a:r>
              <a:rPr lang="en-US" altLang="en-US" sz="2400" dirty="0">
                <a:solidFill>
                  <a:srgbClr val="000000"/>
                </a:solidFill>
              </a:rPr>
              <a:t>Il y a </a:t>
            </a:r>
            <a:r>
              <a:rPr lang="en-US" altLang="en-US" sz="2400" dirty="0" err="1">
                <a:solidFill>
                  <a:srgbClr val="000000"/>
                </a:solidFill>
              </a:rPr>
              <a:t>atteinte</a:t>
            </a:r>
            <a:r>
              <a:rPr lang="en-US" altLang="en-US" sz="2400" dirty="0">
                <a:solidFill>
                  <a:srgbClr val="000000"/>
                </a:solidFill>
              </a:rPr>
              <a:t> à la vie </a:t>
            </a:r>
            <a:r>
              <a:rPr lang="en-US" altLang="en-US" sz="2400" dirty="0" err="1">
                <a:solidFill>
                  <a:srgbClr val="000000"/>
                </a:solidFill>
              </a:rPr>
              <a:t>privée</a:t>
            </a:r>
            <a:r>
              <a:rPr lang="en-US" altLang="en-US" sz="2400" dirty="0">
                <a:solidFill>
                  <a:srgbClr val="000000"/>
                </a:solidFill>
              </a:rPr>
              <a:t> </a:t>
            </a:r>
            <a:r>
              <a:rPr lang="en-US" altLang="en-US" sz="2400" dirty="0" err="1">
                <a:solidFill>
                  <a:srgbClr val="000000"/>
                </a:solidFill>
              </a:rPr>
              <a:t>quand</a:t>
            </a:r>
            <a:r>
              <a:rPr lang="en-US" altLang="en-US" sz="2400" dirty="0">
                <a:solidFill>
                  <a:srgbClr val="000000"/>
                </a:solidFill>
              </a:rPr>
              <a:t> des </a:t>
            </a:r>
            <a:r>
              <a:rPr lang="en-US" altLang="en-US" sz="2400" dirty="0" err="1">
                <a:solidFill>
                  <a:srgbClr val="000000"/>
                </a:solidFill>
              </a:rPr>
              <a:t>renseignements</a:t>
            </a:r>
            <a:r>
              <a:rPr lang="en-US" altLang="en-US" sz="2400" dirty="0">
                <a:solidFill>
                  <a:srgbClr val="000000"/>
                </a:solidFill>
              </a:rPr>
              <a:t> </a:t>
            </a:r>
            <a:r>
              <a:rPr lang="en-US" altLang="en-US" sz="2400" dirty="0" err="1">
                <a:solidFill>
                  <a:srgbClr val="000000"/>
                </a:solidFill>
              </a:rPr>
              <a:t>personnels</a:t>
            </a:r>
            <a:r>
              <a:rPr lang="en-US" altLang="en-US" sz="2400" dirty="0">
                <a:solidFill>
                  <a:srgbClr val="000000"/>
                </a:solidFill>
              </a:rPr>
              <a:t> </a:t>
            </a:r>
            <a:r>
              <a:rPr lang="en-US" altLang="en-US" sz="2400" dirty="0" err="1">
                <a:solidFill>
                  <a:srgbClr val="000000"/>
                </a:solidFill>
              </a:rPr>
              <a:t>sont</a:t>
            </a:r>
            <a:r>
              <a:rPr lang="en-US" altLang="en-US" sz="2400" dirty="0">
                <a:solidFill>
                  <a:srgbClr val="000000"/>
                </a:solidFill>
              </a:rPr>
              <a:t> : </a:t>
            </a:r>
          </a:p>
          <a:p>
            <a:pPr lvl="1" eaLnBrk="1" hangingPunct="1"/>
            <a:r>
              <a:rPr lang="en-US" altLang="en-US" sz="2000" dirty="0">
                <a:solidFill>
                  <a:srgbClr val="000000"/>
                </a:solidFill>
              </a:rPr>
              <a:t>perdus </a:t>
            </a:r>
            <a:r>
              <a:rPr lang="en-US" altLang="en-US" sz="2000" dirty="0" err="1">
                <a:solidFill>
                  <a:srgbClr val="000000"/>
                </a:solidFill>
              </a:rPr>
              <a:t>ou</a:t>
            </a:r>
            <a:r>
              <a:rPr lang="en-US" altLang="en-US" sz="2000" dirty="0">
                <a:solidFill>
                  <a:srgbClr val="000000"/>
                </a:solidFill>
              </a:rPr>
              <a:t> </a:t>
            </a:r>
            <a:r>
              <a:rPr lang="en-US" altLang="en-US" sz="2000" dirty="0" err="1">
                <a:solidFill>
                  <a:srgbClr val="000000"/>
                </a:solidFill>
              </a:rPr>
              <a:t>volés</a:t>
            </a:r>
            <a:endParaRPr lang="en-US" altLang="en-US" sz="2000" dirty="0">
              <a:solidFill>
                <a:srgbClr val="000000"/>
              </a:solidFill>
            </a:endParaRPr>
          </a:p>
          <a:p>
            <a:pPr lvl="1" eaLnBrk="1" hangingPunct="1"/>
            <a:r>
              <a:rPr lang="en-US" altLang="en-US" sz="2000" dirty="0" err="1">
                <a:solidFill>
                  <a:srgbClr val="000000"/>
                </a:solidFill>
              </a:rPr>
              <a:t>recueillis</a:t>
            </a:r>
            <a:r>
              <a:rPr lang="en-US" altLang="en-US" sz="2000" dirty="0">
                <a:solidFill>
                  <a:srgbClr val="000000"/>
                </a:solidFill>
              </a:rPr>
              <a:t>, </a:t>
            </a:r>
            <a:r>
              <a:rPr lang="en-US" altLang="en-US" sz="2000" dirty="0" err="1">
                <a:solidFill>
                  <a:srgbClr val="000000"/>
                </a:solidFill>
              </a:rPr>
              <a:t>utilisés</a:t>
            </a:r>
            <a:r>
              <a:rPr lang="en-US" altLang="en-US" sz="2000" dirty="0">
                <a:solidFill>
                  <a:srgbClr val="000000"/>
                </a:solidFill>
              </a:rPr>
              <a:t> </a:t>
            </a:r>
            <a:r>
              <a:rPr lang="en-US" altLang="en-US" sz="2000" dirty="0" err="1">
                <a:solidFill>
                  <a:srgbClr val="000000"/>
                </a:solidFill>
              </a:rPr>
              <a:t>ou</a:t>
            </a:r>
            <a:r>
              <a:rPr lang="en-US" altLang="en-US" sz="2000" dirty="0">
                <a:solidFill>
                  <a:srgbClr val="000000"/>
                </a:solidFill>
              </a:rPr>
              <a:t> </a:t>
            </a:r>
            <a:r>
              <a:rPr lang="en-US" altLang="en-US" sz="2000" dirty="0" err="1">
                <a:solidFill>
                  <a:srgbClr val="000000"/>
                </a:solidFill>
              </a:rPr>
              <a:t>divulgués</a:t>
            </a:r>
            <a:r>
              <a:rPr lang="en-US" altLang="en-US" sz="2000" dirty="0">
                <a:solidFill>
                  <a:srgbClr val="000000"/>
                </a:solidFill>
              </a:rPr>
              <a:t> sans </a:t>
            </a:r>
            <a:r>
              <a:rPr lang="en-US" altLang="en-US" sz="2000" dirty="0" err="1">
                <a:solidFill>
                  <a:srgbClr val="000000"/>
                </a:solidFill>
              </a:rPr>
              <a:t>autorisation</a:t>
            </a:r>
            <a:endParaRPr lang="en-US" altLang="en-US" sz="2000" dirty="0">
              <a:solidFill>
                <a:srgbClr val="000000"/>
              </a:solidFill>
            </a:endParaRPr>
          </a:p>
          <a:p>
            <a:pPr lvl="1" eaLnBrk="1" hangingPunct="1">
              <a:buFont typeface="Arial" panose="020B0604020202020204" pitchFamily="34" charset="0"/>
              <a:buNone/>
            </a:pPr>
            <a:endParaRPr lang="en-US" altLang="en-US" sz="2000" dirty="0">
              <a:solidFill>
                <a:srgbClr val="000000"/>
              </a:solidFill>
            </a:endParaRPr>
          </a:p>
          <a:p>
            <a:pPr eaLnBrk="1" hangingPunct="1">
              <a:spcBef>
                <a:spcPts val="1013"/>
              </a:spcBef>
              <a:buFont typeface="Arial" panose="020B0604020202020204" pitchFamily="34" charset="0"/>
              <a:buNone/>
            </a:pPr>
            <a:endParaRPr lang="en-US" altLang="en-US" sz="2000" dirty="0">
              <a:solidFill>
                <a:srgbClr val="000000"/>
              </a:solidFill>
            </a:endParaRPr>
          </a:p>
          <a:p>
            <a:pPr marL="0" indent="0" eaLnBrk="1" hangingPunct="1">
              <a:spcBef>
                <a:spcPts val="1200"/>
              </a:spcBef>
              <a:buNone/>
            </a:pPr>
            <a:r>
              <a:rPr lang="en-US" altLang="en-US" sz="2400" dirty="0" err="1">
                <a:solidFill>
                  <a:srgbClr val="000000"/>
                </a:solidFill>
              </a:rPr>
              <a:t>Exemples</a:t>
            </a:r>
            <a:r>
              <a:rPr lang="en-US" altLang="en-US" sz="2400" dirty="0">
                <a:solidFill>
                  <a:srgbClr val="000000"/>
                </a:solidFill>
              </a:rPr>
              <a:t> </a:t>
            </a:r>
            <a:r>
              <a:rPr lang="en-US" altLang="en-US" sz="2400" dirty="0" err="1">
                <a:solidFill>
                  <a:srgbClr val="000000"/>
                </a:solidFill>
              </a:rPr>
              <a:t>d’atteintes</a:t>
            </a:r>
            <a:r>
              <a:rPr lang="en-US" altLang="en-US" sz="2400" dirty="0">
                <a:solidFill>
                  <a:srgbClr val="000000"/>
                </a:solidFill>
              </a:rPr>
              <a:t> à la vie </a:t>
            </a:r>
            <a:r>
              <a:rPr lang="en-US" altLang="en-US" sz="2400" dirty="0" err="1">
                <a:solidFill>
                  <a:srgbClr val="000000"/>
                </a:solidFill>
              </a:rPr>
              <a:t>privée</a:t>
            </a:r>
            <a:r>
              <a:rPr lang="en-US" altLang="en-US" sz="2400" dirty="0">
                <a:solidFill>
                  <a:srgbClr val="000000"/>
                </a:solidFill>
              </a:rPr>
              <a:t> : </a:t>
            </a:r>
          </a:p>
          <a:p>
            <a:pPr lvl="1" eaLnBrk="1" hangingPunct="1"/>
            <a:r>
              <a:rPr lang="en-US" altLang="en-US" sz="2000" dirty="0">
                <a:solidFill>
                  <a:srgbClr val="000000"/>
                </a:solidFill>
              </a:rPr>
              <a:t>« </a:t>
            </a:r>
            <a:r>
              <a:rPr lang="en-US" altLang="en-US" sz="2000" b="1" dirty="0" err="1">
                <a:solidFill>
                  <a:srgbClr val="000000"/>
                </a:solidFill>
              </a:rPr>
              <a:t>Fouiner</a:t>
            </a:r>
            <a:r>
              <a:rPr lang="en-US" altLang="en-US" sz="2000" dirty="0">
                <a:solidFill>
                  <a:srgbClr val="000000"/>
                </a:solidFill>
              </a:rPr>
              <a:t> » </a:t>
            </a:r>
            <a:r>
              <a:rPr lang="en-US" altLang="en-US" sz="2000" dirty="0" err="1">
                <a:solidFill>
                  <a:srgbClr val="000000"/>
                </a:solidFill>
              </a:rPr>
              <a:t>ou</a:t>
            </a:r>
            <a:r>
              <a:rPr lang="en-US" altLang="en-US" sz="2000" dirty="0">
                <a:solidFill>
                  <a:srgbClr val="000000"/>
                </a:solidFill>
              </a:rPr>
              <a:t> consulter des dossiers </a:t>
            </a:r>
            <a:r>
              <a:rPr lang="en-US" altLang="en-US" sz="2000" dirty="0" err="1">
                <a:solidFill>
                  <a:srgbClr val="000000"/>
                </a:solidFill>
              </a:rPr>
              <a:t>contenant</a:t>
            </a:r>
            <a:r>
              <a:rPr lang="en-US" altLang="en-US" sz="2000" dirty="0">
                <a:solidFill>
                  <a:srgbClr val="000000"/>
                </a:solidFill>
              </a:rPr>
              <a:t> des </a:t>
            </a:r>
            <a:r>
              <a:rPr lang="en-US" altLang="en-US" sz="2000" dirty="0" err="1">
                <a:solidFill>
                  <a:srgbClr val="000000"/>
                </a:solidFill>
              </a:rPr>
              <a:t>renseignements</a:t>
            </a:r>
            <a:r>
              <a:rPr lang="en-US" altLang="en-US" sz="2000" dirty="0">
                <a:solidFill>
                  <a:srgbClr val="000000"/>
                </a:solidFill>
              </a:rPr>
              <a:t> </a:t>
            </a:r>
            <a:r>
              <a:rPr lang="en-US" altLang="en-US" sz="2000" dirty="0" err="1">
                <a:solidFill>
                  <a:srgbClr val="000000"/>
                </a:solidFill>
              </a:rPr>
              <a:t>personnels</a:t>
            </a:r>
            <a:r>
              <a:rPr lang="en-US" altLang="en-US" sz="2000" dirty="0">
                <a:solidFill>
                  <a:srgbClr val="000000"/>
                </a:solidFill>
              </a:rPr>
              <a:t> </a:t>
            </a:r>
            <a:r>
              <a:rPr lang="en-US" altLang="en-US" sz="2000" dirty="0" err="1">
                <a:solidFill>
                  <a:srgbClr val="000000"/>
                </a:solidFill>
              </a:rPr>
              <a:t>quand</a:t>
            </a:r>
            <a:r>
              <a:rPr lang="en-US" altLang="en-US" sz="2000" dirty="0">
                <a:solidFill>
                  <a:srgbClr val="000000"/>
                </a:solidFill>
              </a:rPr>
              <a:t> </a:t>
            </a:r>
            <a:r>
              <a:rPr lang="en-US" altLang="en-US" sz="2000" dirty="0" err="1">
                <a:solidFill>
                  <a:srgbClr val="000000"/>
                </a:solidFill>
              </a:rPr>
              <a:t>ce</a:t>
            </a:r>
            <a:r>
              <a:rPr lang="en-US" altLang="en-US" sz="2000" dirty="0">
                <a:solidFill>
                  <a:srgbClr val="000000"/>
                </a:solidFill>
              </a:rPr>
              <a:t> </a:t>
            </a:r>
            <a:r>
              <a:rPr lang="en-US" altLang="en-US" sz="2000" dirty="0" err="1">
                <a:solidFill>
                  <a:srgbClr val="000000"/>
                </a:solidFill>
              </a:rPr>
              <a:t>n’est</a:t>
            </a:r>
            <a:r>
              <a:rPr lang="en-US" altLang="en-US" sz="2000" dirty="0">
                <a:solidFill>
                  <a:srgbClr val="000000"/>
                </a:solidFill>
              </a:rPr>
              <a:t> pas </a:t>
            </a:r>
            <a:r>
              <a:rPr lang="en-US" altLang="en-US" sz="2000" dirty="0" err="1">
                <a:solidFill>
                  <a:srgbClr val="000000"/>
                </a:solidFill>
              </a:rPr>
              <a:t>nécessaire</a:t>
            </a:r>
            <a:r>
              <a:rPr lang="en-US" altLang="en-US" sz="2000" dirty="0">
                <a:solidFill>
                  <a:srgbClr val="000000"/>
                </a:solidFill>
              </a:rPr>
              <a:t> </a:t>
            </a:r>
            <a:r>
              <a:rPr lang="en-US" altLang="en-US" sz="2000" dirty="0" err="1">
                <a:solidFill>
                  <a:srgbClr val="000000"/>
                </a:solidFill>
              </a:rPr>
              <a:t>ou</a:t>
            </a:r>
            <a:r>
              <a:rPr lang="en-US" altLang="en-US" sz="2000" dirty="0">
                <a:solidFill>
                  <a:srgbClr val="000000"/>
                </a:solidFill>
              </a:rPr>
              <a:t> sans </a:t>
            </a:r>
            <a:r>
              <a:rPr lang="en-US" altLang="en-US" sz="2000" dirty="0" err="1">
                <a:solidFill>
                  <a:srgbClr val="000000"/>
                </a:solidFill>
              </a:rPr>
              <a:t>en</a:t>
            </a:r>
            <a:r>
              <a:rPr lang="en-US" altLang="en-US" sz="2000" dirty="0">
                <a:solidFill>
                  <a:srgbClr val="000000"/>
                </a:solidFill>
              </a:rPr>
              <a:t> </a:t>
            </a:r>
            <a:r>
              <a:rPr lang="en-US" altLang="en-US" sz="2000" dirty="0" err="1">
                <a:solidFill>
                  <a:srgbClr val="000000"/>
                </a:solidFill>
              </a:rPr>
              <a:t>avoir</a:t>
            </a:r>
            <a:r>
              <a:rPr lang="en-US" altLang="en-US" sz="2000" dirty="0">
                <a:solidFill>
                  <a:srgbClr val="000000"/>
                </a:solidFill>
              </a:rPr>
              <a:t> </a:t>
            </a:r>
            <a:r>
              <a:rPr lang="en-US" altLang="en-US" sz="2000" dirty="0" err="1">
                <a:solidFill>
                  <a:srgbClr val="000000"/>
                </a:solidFill>
              </a:rPr>
              <a:t>l’autorisation</a:t>
            </a:r>
            <a:r>
              <a:rPr lang="en-US" altLang="en-US" sz="2000" dirty="0">
                <a:solidFill>
                  <a:srgbClr val="000000"/>
                </a:solidFill>
              </a:rPr>
              <a:t> </a:t>
            </a:r>
          </a:p>
          <a:p>
            <a:pPr lvl="1" eaLnBrk="1" hangingPunct="1"/>
            <a:r>
              <a:rPr lang="en-US" altLang="en-US" sz="2000" b="1" dirty="0" err="1">
                <a:solidFill>
                  <a:srgbClr val="000000"/>
                </a:solidFill>
              </a:rPr>
              <a:t>Perdre</a:t>
            </a:r>
            <a:r>
              <a:rPr lang="en-US" altLang="en-US" sz="2000" b="1" dirty="0">
                <a:solidFill>
                  <a:srgbClr val="000000"/>
                </a:solidFill>
              </a:rPr>
              <a:t> </a:t>
            </a:r>
            <a:r>
              <a:rPr lang="en-US" altLang="en-US" sz="2000" b="1" dirty="0" err="1">
                <a:solidFill>
                  <a:srgbClr val="000000"/>
                </a:solidFill>
              </a:rPr>
              <a:t>ou</a:t>
            </a:r>
            <a:r>
              <a:rPr lang="en-US" altLang="en-US" sz="2000" b="1" dirty="0">
                <a:solidFill>
                  <a:srgbClr val="000000"/>
                </a:solidFill>
              </a:rPr>
              <a:t> </a:t>
            </a:r>
            <a:r>
              <a:rPr lang="en-US" altLang="en-US" sz="2000" b="1" dirty="0" err="1">
                <a:solidFill>
                  <a:srgbClr val="000000"/>
                </a:solidFill>
              </a:rPr>
              <a:t>voler</a:t>
            </a:r>
            <a:r>
              <a:rPr lang="en-US" altLang="en-US" sz="2000" b="1" dirty="0">
                <a:solidFill>
                  <a:srgbClr val="000000"/>
                </a:solidFill>
              </a:rPr>
              <a:t> </a:t>
            </a:r>
            <a:r>
              <a:rPr lang="en-US" altLang="en-US" sz="2000" dirty="0" err="1">
                <a:solidFill>
                  <a:srgbClr val="000000"/>
                </a:solidFill>
              </a:rPr>
              <a:t>une</a:t>
            </a:r>
            <a:r>
              <a:rPr lang="en-US" altLang="en-US" sz="2000" dirty="0">
                <a:solidFill>
                  <a:srgbClr val="000000"/>
                </a:solidFill>
              </a:rPr>
              <a:t> </a:t>
            </a:r>
            <a:r>
              <a:rPr lang="en-US" altLang="en-US" sz="2000" dirty="0" err="1">
                <a:solidFill>
                  <a:srgbClr val="000000"/>
                </a:solidFill>
              </a:rPr>
              <a:t>clé</a:t>
            </a:r>
            <a:r>
              <a:rPr lang="en-US" altLang="en-US" sz="2000" dirty="0">
                <a:solidFill>
                  <a:srgbClr val="000000"/>
                </a:solidFill>
              </a:rPr>
              <a:t> USB qui </a:t>
            </a:r>
            <a:r>
              <a:rPr lang="en-US" altLang="en-US" sz="2000" dirty="0" err="1">
                <a:solidFill>
                  <a:srgbClr val="000000"/>
                </a:solidFill>
              </a:rPr>
              <a:t>contient</a:t>
            </a:r>
            <a:r>
              <a:rPr lang="en-US" altLang="en-US" sz="2000" dirty="0">
                <a:solidFill>
                  <a:srgbClr val="000000"/>
                </a:solidFill>
              </a:rPr>
              <a:t> des </a:t>
            </a:r>
            <a:r>
              <a:rPr lang="en-US" altLang="en-US" sz="2000" dirty="0" err="1">
                <a:solidFill>
                  <a:srgbClr val="000000"/>
                </a:solidFill>
              </a:rPr>
              <a:t>renseignements</a:t>
            </a:r>
            <a:r>
              <a:rPr lang="en-US" altLang="en-US" sz="2000" dirty="0">
                <a:solidFill>
                  <a:srgbClr val="000000"/>
                </a:solidFill>
              </a:rPr>
              <a:t> </a:t>
            </a:r>
            <a:r>
              <a:rPr lang="en-US" altLang="en-US" sz="2000" dirty="0" err="1">
                <a:solidFill>
                  <a:srgbClr val="000000"/>
                </a:solidFill>
              </a:rPr>
              <a:t>personnels</a:t>
            </a:r>
            <a:endParaRPr lang="en-US" altLang="en-US" sz="2000" dirty="0">
              <a:solidFill>
                <a:srgbClr val="000000"/>
              </a:solidFill>
            </a:endParaRPr>
          </a:p>
          <a:p>
            <a:pPr lvl="1" eaLnBrk="1" hangingPunct="1"/>
            <a:r>
              <a:rPr lang="en-US" altLang="en-US" sz="2000" b="1" dirty="0" err="1">
                <a:solidFill>
                  <a:srgbClr val="000000"/>
                </a:solidFill>
              </a:rPr>
              <a:t>Envoyer</a:t>
            </a:r>
            <a:r>
              <a:rPr lang="en-US" altLang="en-US" sz="2000" b="1" dirty="0">
                <a:solidFill>
                  <a:srgbClr val="000000"/>
                </a:solidFill>
              </a:rPr>
              <a:t> des </a:t>
            </a:r>
            <a:r>
              <a:rPr lang="en-US" altLang="en-US" sz="2000" b="1" dirty="0" err="1">
                <a:solidFill>
                  <a:srgbClr val="000000"/>
                </a:solidFill>
              </a:rPr>
              <a:t>renseignements</a:t>
            </a:r>
            <a:r>
              <a:rPr lang="en-US" altLang="en-US" sz="2000" b="1" dirty="0">
                <a:solidFill>
                  <a:srgbClr val="000000"/>
                </a:solidFill>
              </a:rPr>
              <a:t> </a:t>
            </a:r>
            <a:r>
              <a:rPr lang="en-US" altLang="en-US" sz="2000" b="1" dirty="0" err="1">
                <a:solidFill>
                  <a:srgbClr val="000000"/>
                </a:solidFill>
              </a:rPr>
              <a:t>personnels</a:t>
            </a:r>
            <a:r>
              <a:rPr lang="en-US" altLang="en-US" sz="2000" b="1" dirty="0">
                <a:solidFill>
                  <a:srgbClr val="000000"/>
                </a:solidFill>
              </a:rPr>
              <a:t> à la </a:t>
            </a:r>
            <a:r>
              <a:rPr lang="en-US" altLang="en-US" sz="2000" b="1" dirty="0" err="1">
                <a:solidFill>
                  <a:srgbClr val="000000"/>
                </a:solidFill>
              </a:rPr>
              <a:t>mauvaise</a:t>
            </a:r>
            <a:r>
              <a:rPr lang="en-US" altLang="en-US" sz="2000" b="1" dirty="0">
                <a:solidFill>
                  <a:srgbClr val="000000"/>
                </a:solidFill>
              </a:rPr>
              <a:t> </a:t>
            </a:r>
            <a:r>
              <a:rPr lang="en-US" altLang="en-US" sz="2000" b="1" dirty="0" err="1">
                <a:solidFill>
                  <a:srgbClr val="000000"/>
                </a:solidFill>
              </a:rPr>
              <a:t>personne</a:t>
            </a:r>
            <a:r>
              <a:rPr lang="en-US" altLang="en-US" sz="2000" b="1" dirty="0">
                <a:solidFill>
                  <a:srgbClr val="000000"/>
                </a:solidFill>
              </a:rPr>
              <a:t> : </a:t>
            </a:r>
            <a:r>
              <a:rPr lang="en-US" altLang="en-US" sz="2000" dirty="0" err="1">
                <a:solidFill>
                  <a:srgbClr val="000000"/>
                </a:solidFill>
              </a:rPr>
              <a:t>transmettre</a:t>
            </a:r>
            <a:r>
              <a:rPr lang="en-US" altLang="en-US" sz="2000" dirty="0">
                <a:solidFill>
                  <a:srgbClr val="000000"/>
                </a:solidFill>
              </a:rPr>
              <a:t> par </a:t>
            </a:r>
            <a:r>
              <a:rPr lang="en-US" altLang="en-US" sz="2000" dirty="0" err="1">
                <a:solidFill>
                  <a:srgbClr val="000000"/>
                </a:solidFill>
              </a:rPr>
              <a:t>courriel</a:t>
            </a:r>
            <a:r>
              <a:rPr lang="en-US" altLang="en-US" sz="2000" dirty="0">
                <a:solidFill>
                  <a:srgbClr val="000000"/>
                </a:solidFill>
              </a:rPr>
              <a:t> des </a:t>
            </a:r>
            <a:r>
              <a:rPr lang="en-US" altLang="en-US" sz="2000" dirty="0" err="1">
                <a:solidFill>
                  <a:srgbClr val="000000"/>
                </a:solidFill>
              </a:rPr>
              <a:t>fichiers</a:t>
            </a:r>
            <a:r>
              <a:rPr lang="en-US" altLang="en-US" sz="2000" dirty="0">
                <a:solidFill>
                  <a:srgbClr val="000000"/>
                </a:solidFill>
              </a:rPr>
              <a:t> qui </a:t>
            </a:r>
            <a:r>
              <a:rPr lang="en-US" altLang="en-US" sz="2000" dirty="0" err="1">
                <a:solidFill>
                  <a:srgbClr val="000000"/>
                </a:solidFill>
              </a:rPr>
              <a:t>contiennent</a:t>
            </a:r>
            <a:r>
              <a:rPr lang="en-US" altLang="en-US" sz="2000" dirty="0">
                <a:solidFill>
                  <a:srgbClr val="000000"/>
                </a:solidFill>
              </a:rPr>
              <a:t> des </a:t>
            </a:r>
            <a:r>
              <a:rPr lang="en-US" altLang="en-US" sz="2000" dirty="0" err="1">
                <a:solidFill>
                  <a:srgbClr val="000000"/>
                </a:solidFill>
              </a:rPr>
              <a:t>renseignements</a:t>
            </a:r>
            <a:r>
              <a:rPr lang="en-US" altLang="en-US" sz="2000" dirty="0">
                <a:solidFill>
                  <a:srgbClr val="000000"/>
                </a:solidFill>
              </a:rPr>
              <a:t> </a:t>
            </a:r>
            <a:r>
              <a:rPr lang="en-US" altLang="en-US" sz="2000" dirty="0" err="1">
                <a:solidFill>
                  <a:srgbClr val="000000"/>
                </a:solidFill>
              </a:rPr>
              <a:t>personnels</a:t>
            </a:r>
            <a:r>
              <a:rPr lang="en-US" altLang="en-US" sz="2000" dirty="0">
                <a:solidFill>
                  <a:srgbClr val="000000"/>
                </a:solidFill>
              </a:rPr>
              <a:t> à </a:t>
            </a:r>
            <a:r>
              <a:rPr lang="en-US" altLang="en-US" sz="2000" dirty="0" err="1">
                <a:solidFill>
                  <a:srgbClr val="000000"/>
                </a:solidFill>
              </a:rPr>
              <a:t>quelqu’un</a:t>
            </a:r>
            <a:r>
              <a:rPr lang="en-US" altLang="en-US" sz="2000" dirty="0">
                <a:solidFill>
                  <a:srgbClr val="000000"/>
                </a:solidFill>
              </a:rPr>
              <a:t> qui </a:t>
            </a:r>
            <a:r>
              <a:rPr lang="en-US" altLang="en-US" sz="2000" dirty="0" err="1">
                <a:solidFill>
                  <a:srgbClr val="000000"/>
                </a:solidFill>
              </a:rPr>
              <a:t>n'est</a:t>
            </a:r>
            <a:r>
              <a:rPr lang="en-US" altLang="en-US" sz="2000" dirty="0">
                <a:solidFill>
                  <a:srgbClr val="000000"/>
                </a:solidFill>
              </a:rPr>
              <a:t> pas </a:t>
            </a:r>
            <a:r>
              <a:rPr lang="en-US" altLang="en-US" sz="2000" dirty="0" err="1">
                <a:solidFill>
                  <a:srgbClr val="000000"/>
                </a:solidFill>
              </a:rPr>
              <a:t>autorisé</a:t>
            </a:r>
            <a:r>
              <a:rPr lang="en-US" altLang="en-US" sz="2000" dirty="0">
                <a:solidFill>
                  <a:srgbClr val="000000"/>
                </a:solidFill>
              </a:rPr>
              <a:t> à </a:t>
            </a:r>
            <a:r>
              <a:rPr lang="en-US" altLang="en-US" sz="2000" dirty="0" err="1">
                <a:solidFill>
                  <a:srgbClr val="000000"/>
                </a:solidFill>
              </a:rPr>
              <a:t>connaître</a:t>
            </a:r>
            <a:r>
              <a:rPr lang="en-US" altLang="en-US" sz="2000" dirty="0">
                <a:solidFill>
                  <a:srgbClr val="000000"/>
                </a:solidFill>
              </a:rPr>
              <a:t> </a:t>
            </a:r>
            <a:r>
              <a:rPr lang="en-US" altLang="en-US" sz="2000" dirty="0" err="1">
                <a:solidFill>
                  <a:srgbClr val="000000"/>
                </a:solidFill>
              </a:rPr>
              <a:t>ces</a:t>
            </a:r>
            <a:r>
              <a:rPr lang="en-US" altLang="en-US" sz="2000" dirty="0">
                <a:solidFill>
                  <a:srgbClr val="000000"/>
                </a:solidFill>
              </a:rPr>
              <a:t> </a:t>
            </a:r>
            <a:r>
              <a:rPr lang="en-US" altLang="en-US" sz="2000" dirty="0" err="1">
                <a:solidFill>
                  <a:srgbClr val="000000"/>
                </a:solidFill>
              </a:rPr>
              <a:t>renseignements</a:t>
            </a:r>
            <a:r>
              <a:rPr lang="en-US" altLang="en-US" sz="2000" dirty="0">
                <a:solidFill>
                  <a:srgbClr val="000000"/>
                </a:solidFill>
              </a:rPr>
              <a:t>, </a:t>
            </a:r>
            <a:r>
              <a:rPr lang="en-US" altLang="en-US" sz="2000" dirty="0" err="1">
                <a:solidFill>
                  <a:srgbClr val="000000"/>
                </a:solidFill>
              </a:rPr>
              <a:t>ou</a:t>
            </a:r>
            <a:r>
              <a:rPr lang="en-US" altLang="en-US" sz="2000" dirty="0">
                <a:solidFill>
                  <a:srgbClr val="000000"/>
                </a:solidFill>
              </a:rPr>
              <a:t> il </a:t>
            </a:r>
            <a:r>
              <a:rPr lang="en-US" altLang="en-US" sz="2000" dirty="0" err="1">
                <a:solidFill>
                  <a:srgbClr val="000000"/>
                </a:solidFill>
              </a:rPr>
              <a:t>peut</a:t>
            </a:r>
            <a:r>
              <a:rPr lang="en-US" altLang="en-US" sz="2000" dirty="0">
                <a:solidFill>
                  <a:srgbClr val="000000"/>
                </a:solidFill>
              </a:rPr>
              <a:t> </a:t>
            </a:r>
            <a:r>
              <a:rPr lang="en-US" altLang="en-US" sz="2000" dirty="0" err="1">
                <a:solidFill>
                  <a:srgbClr val="000000"/>
                </a:solidFill>
              </a:rPr>
              <a:t>aussi</a:t>
            </a:r>
            <a:r>
              <a:rPr lang="en-US" altLang="en-US" sz="2000" dirty="0">
                <a:solidFill>
                  <a:srgbClr val="000000"/>
                </a:solidFill>
              </a:rPr>
              <a:t> </a:t>
            </a:r>
            <a:r>
              <a:rPr lang="en-US" altLang="en-US" sz="2000" dirty="0" err="1">
                <a:solidFill>
                  <a:srgbClr val="000000"/>
                </a:solidFill>
              </a:rPr>
              <a:t>s'agir</a:t>
            </a:r>
            <a:r>
              <a:rPr lang="en-US" altLang="en-US" sz="2000" dirty="0">
                <a:solidFill>
                  <a:srgbClr val="000000"/>
                </a:solidFill>
              </a:rPr>
              <a:t> de </a:t>
            </a:r>
            <a:r>
              <a:rPr lang="en-US" altLang="en-US" sz="2000" dirty="0" err="1">
                <a:solidFill>
                  <a:srgbClr val="000000"/>
                </a:solidFill>
              </a:rPr>
              <a:t>discuter</a:t>
            </a:r>
            <a:r>
              <a:rPr lang="en-US" altLang="en-US" sz="2000" dirty="0">
                <a:solidFill>
                  <a:srgbClr val="000000"/>
                </a:solidFill>
              </a:rPr>
              <a:t> de </a:t>
            </a:r>
            <a:r>
              <a:rPr lang="en-US" altLang="en-US" sz="2000" dirty="0" err="1">
                <a:solidFill>
                  <a:srgbClr val="000000"/>
                </a:solidFill>
              </a:rPr>
              <a:t>renseignements</a:t>
            </a:r>
            <a:r>
              <a:rPr lang="en-US" altLang="en-US" sz="2000" dirty="0">
                <a:solidFill>
                  <a:srgbClr val="000000"/>
                </a:solidFill>
              </a:rPr>
              <a:t> </a:t>
            </a:r>
            <a:r>
              <a:rPr lang="en-US" altLang="en-US" sz="2000" dirty="0" err="1">
                <a:solidFill>
                  <a:srgbClr val="000000"/>
                </a:solidFill>
              </a:rPr>
              <a:t>personnels</a:t>
            </a:r>
            <a:r>
              <a:rPr lang="en-US" altLang="en-US" sz="2000" dirty="0">
                <a:solidFill>
                  <a:srgbClr val="000000"/>
                </a:solidFill>
              </a:rPr>
              <a:t> à un </a:t>
            </a:r>
            <a:r>
              <a:rPr lang="en-US" altLang="en-US" sz="2000" dirty="0" err="1">
                <a:solidFill>
                  <a:srgbClr val="000000"/>
                </a:solidFill>
              </a:rPr>
              <a:t>endroit</a:t>
            </a:r>
            <a:r>
              <a:rPr lang="en-US" altLang="en-US" sz="2000" dirty="0">
                <a:solidFill>
                  <a:srgbClr val="000000"/>
                </a:solidFill>
              </a:rPr>
              <a:t> </a:t>
            </a:r>
            <a:r>
              <a:rPr lang="en-US" altLang="en-US" sz="2000" dirty="0" err="1">
                <a:solidFill>
                  <a:srgbClr val="000000"/>
                </a:solidFill>
              </a:rPr>
              <a:t>où</a:t>
            </a:r>
            <a:r>
              <a:rPr lang="en-US" altLang="en-US" sz="2000" dirty="0">
                <a:solidFill>
                  <a:srgbClr val="000000"/>
                </a:solidFill>
              </a:rPr>
              <a:t> </a:t>
            </a:r>
            <a:r>
              <a:rPr lang="en-US" altLang="en-US" sz="2000" dirty="0" err="1">
                <a:solidFill>
                  <a:srgbClr val="000000"/>
                </a:solidFill>
              </a:rPr>
              <a:t>d'autres</a:t>
            </a:r>
            <a:r>
              <a:rPr lang="en-US" altLang="en-US" sz="2000" dirty="0">
                <a:solidFill>
                  <a:srgbClr val="000000"/>
                </a:solidFill>
              </a:rPr>
              <a:t> </a:t>
            </a:r>
            <a:r>
              <a:rPr lang="en-US" altLang="en-US" sz="2000" dirty="0" err="1">
                <a:solidFill>
                  <a:srgbClr val="000000"/>
                </a:solidFill>
              </a:rPr>
              <a:t>personnes</a:t>
            </a:r>
            <a:r>
              <a:rPr lang="en-US" altLang="en-US" sz="2000" dirty="0">
                <a:solidFill>
                  <a:srgbClr val="000000"/>
                </a:solidFill>
              </a:rPr>
              <a:t> </a:t>
            </a:r>
            <a:r>
              <a:rPr lang="en-US" altLang="en-US" sz="2000" dirty="0" err="1">
                <a:solidFill>
                  <a:srgbClr val="000000"/>
                </a:solidFill>
              </a:rPr>
              <a:t>pourraient</a:t>
            </a:r>
            <a:r>
              <a:rPr lang="en-US" altLang="en-US" sz="2000" dirty="0">
                <a:solidFill>
                  <a:srgbClr val="000000"/>
                </a:solidFill>
              </a:rPr>
              <a:t> entendre.</a:t>
            </a:r>
          </a:p>
          <a:p>
            <a:pPr lvl="1" eaLnBrk="1" hangingPunct="1"/>
            <a:r>
              <a:rPr lang="en-US" altLang="en-US" sz="2000" b="1" dirty="0" err="1">
                <a:solidFill>
                  <a:srgbClr val="000000"/>
                </a:solidFill>
              </a:rPr>
              <a:t>Pirater</a:t>
            </a:r>
            <a:r>
              <a:rPr lang="en-US" altLang="en-US" sz="2000" dirty="0">
                <a:solidFill>
                  <a:srgbClr val="000000"/>
                </a:solidFill>
              </a:rPr>
              <a:t> </a:t>
            </a:r>
            <a:r>
              <a:rPr lang="en-US" altLang="en-US" sz="2000" dirty="0" err="1">
                <a:solidFill>
                  <a:srgbClr val="000000"/>
                </a:solidFill>
              </a:rPr>
              <a:t>une</a:t>
            </a:r>
            <a:r>
              <a:rPr lang="en-US" altLang="en-US" sz="2000" dirty="0">
                <a:solidFill>
                  <a:srgbClr val="000000"/>
                </a:solidFill>
              </a:rPr>
              <a:t> base de </a:t>
            </a:r>
            <a:r>
              <a:rPr lang="en-US" altLang="en-US" sz="2000" dirty="0" err="1">
                <a:solidFill>
                  <a:srgbClr val="000000"/>
                </a:solidFill>
              </a:rPr>
              <a:t>données</a:t>
            </a:r>
            <a:r>
              <a:rPr lang="en-US" altLang="en-US" sz="2000" dirty="0">
                <a:solidFill>
                  <a:srgbClr val="000000"/>
                </a:solidFill>
              </a:rPr>
              <a:t> </a:t>
            </a:r>
            <a:r>
              <a:rPr lang="en-US" altLang="en-US" sz="2000" dirty="0" err="1">
                <a:solidFill>
                  <a:srgbClr val="000000"/>
                </a:solidFill>
              </a:rPr>
              <a:t>électronique</a:t>
            </a:r>
            <a:r>
              <a:rPr lang="en-US" altLang="en-US" sz="2000" dirty="0">
                <a:solidFill>
                  <a:srgbClr val="000000"/>
                </a:solidFill>
              </a:rPr>
              <a:t> qui </a:t>
            </a:r>
            <a:r>
              <a:rPr lang="en-US" altLang="en-US" sz="2000" dirty="0" err="1">
                <a:solidFill>
                  <a:srgbClr val="000000"/>
                </a:solidFill>
              </a:rPr>
              <a:t>contient</a:t>
            </a:r>
            <a:r>
              <a:rPr lang="en-US" altLang="en-US" sz="2000" dirty="0">
                <a:solidFill>
                  <a:srgbClr val="000000"/>
                </a:solidFill>
              </a:rPr>
              <a:t> des </a:t>
            </a:r>
            <a:r>
              <a:rPr lang="en-US" altLang="en-US" sz="2000" dirty="0" err="1">
                <a:solidFill>
                  <a:srgbClr val="000000"/>
                </a:solidFill>
              </a:rPr>
              <a:t>renseignements</a:t>
            </a:r>
            <a:r>
              <a:rPr lang="en-US" altLang="en-US" sz="2000" dirty="0">
                <a:solidFill>
                  <a:srgbClr val="000000"/>
                </a:solidFill>
              </a:rPr>
              <a:t> </a:t>
            </a:r>
            <a:r>
              <a:rPr lang="en-US" altLang="en-US" sz="2000" dirty="0" err="1">
                <a:solidFill>
                  <a:srgbClr val="000000"/>
                </a:solidFill>
              </a:rPr>
              <a:t>personnels</a:t>
            </a:r>
            <a:r>
              <a:rPr lang="en-US" altLang="en-US" sz="2000" dirty="0">
                <a:solidFill>
                  <a:srgbClr val="000000"/>
                </a:solidFill>
              </a:rPr>
              <a:t> (p. ex. </a:t>
            </a:r>
            <a:r>
              <a:rPr lang="en-US" altLang="en-US" sz="2000" dirty="0" err="1">
                <a:solidFill>
                  <a:srgbClr val="000000"/>
                </a:solidFill>
              </a:rPr>
              <a:t>une</a:t>
            </a:r>
            <a:r>
              <a:rPr lang="en-US" altLang="en-US" sz="2000" dirty="0">
                <a:solidFill>
                  <a:srgbClr val="000000"/>
                </a:solidFill>
              </a:rPr>
              <a:t> </a:t>
            </a:r>
            <a:r>
              <a:rPr lang="en-US" altLang="en-US" sz="2000" dirty="0" err="1">
                <a:solidFill>
                  <a:srgbClr val="000000"/>
                </a:solidFill>
              </a:rPr>
              <a:t>attaque</a:t>
            </a:r>
            <a:r>
              <a:rPr lang="en-US" altLang="en-US" sz="2000" dirty="0">
                <a:solidFill>
                  <a:srgbClr val="000000"/>
                </a:solidFill>
              </a:rPr>
              <a:t> à </a:t>
            </a:r>
            <a:r>
              <a:rPr lang="en-US" altLang="en-US" sz="2000" dirty="0" err="1">
                <a:solidFill>
                  <a:srgbClr val="000000"/>
                </a:solidFill>
              </a:rPr>
              <a:t>l’aide</a:t>
            </a:r>
            <a:r>
              <a:rPr lang="en-US" altLang="en-US" sz="2000" dirty="0">
                <a:solidFill>
                  <a:srgbClr val="000000"/>
                </a:solidFill>
              </a:rPr>
              <a:t> d’un </a:t>
            </a:r>
            <a:r>
              <a:rPr lang="en-US" altLang="en-US" sz="2000" dirty="0" err="1">
                <a:solidFill>
                  <a:srgbClr val="000000"/>
                </a:solidFill>
              </a:rPr>
              <a:t>logiciel</a:t>
            </a:r>
            <a:r>
              <a:rPr lang="en-US" altLang="en-US" sz="2000" dirty="0">
                <a:solidFill>
                  <a:srgbClr val="000000"/>
                </a:solidFill>
              </a:rPr>
              <a:t> </a:t>
            </a:r>
            <a:r>
              <a:rPr lang="en-US" altLang="en-US" sz="2000" dirty="0" err="1">
                <a:solidFill>
                  <a:srgbClr val="000000"/>
                </a:solidFill>
              </a:rPr>
              <a:t>rançonneur</a:t>
            </a:r>
            <a:r>
              <a:rPr lang="en-US" altLang="en-US" sz="2000" dirty="0">
                <a:solidFill>
                  <a:srgbClr val="000000"/>
                </a:solidFill>
              </a:rPr>
              <a:t>)</a:t>
            </a:r>
          </a:p>
        </p:txBody>
      </p:sp>
      <p:sp>
        <p:nvSpPr>
          <p:cNvPr id="4" name="TextBox 3">
            <a:extLst>
              <a:ext uri="{FF2B5EF4-FFF2-40B4-BE49-F238E27FC236}">
                <a16:creationId xmlns:a16="http://schemas.microsoft.com/office/drawing/2014/main" id="{2D81BBBA-4018-4113-A7D4-5CE25F1BE2EE}"/>
              </a:ext>
            </a:extLst>
          </p:cNvPr>
          <p:cNvSpPr txBox="1"/>
          <p:nvPr>
            <p:custDataLst>
              <p:tags r:id="rId3"/>
            </p:custDataLst>
          </p:nvPr>
        </p:nvSpPr>
        <p:spPr>
          <a:xfrm>
            <a:off x="-9525" y="2635250"/>
            <a:ext cx="12211050" cy="400050"/>
          </a:xfrm>
          <a:prstGeom prst="rect">
            <a:avLst/>
          </a:prstGeom>
          <a:solidFill>
            <a:schemeClr val="accent5">
              <a:lumMod val="40000"/>
              <a:lumOff val="60000"/>
            </a:schemeClr>
          </a:solidFill>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eaLnBrk="1" hangingPunct="1">
              <a:lnSpc>
                <a:spcPct val="100000"/>
              </a:lnSpc>
              <a:spcBef>
                <a:spcPct val="0"/>
              </a:spcBef>
              <a:buFontTx/>
              <a:buNone/>
            </a:pPr>
            <a:r>
              <a:rPr lang="en-US" altLang="en-US" sz="2000" i="1" dirty="0" err="1">
                <a:solidFill>
                  <a:srgbClr val="000000"/>
                </a:solidFill>
              </a:rPr>
              <a:t>L’atteinte</a:t>
            </a:r>
            <a:r>
              <a:rPr lang="en-US" altLang="en-US" sz="2000" i="1" dirty="0">
                <a:solidFill>
                  <a:srgbClr val="000000"/>
                </a:solidFill>
              </a:rPr>
              <a:t> à la vie </a:t>
            </a:r>
            <a:r>
              <a:rPr lang="en-US" altLang="en-US" sz="2000" i="1" dirty="0" err="1">
                <a:solidFill>
                  <a:srgbClr val="000000"/>
                </a:solidFill>
              </a:rPr>
              <a:t>privée</a:t>
            </a:r>
            <a:r>
              <a:rPr lang="en-US" altLang="en-US" sz="2000" i="1" dirty="0">
                <a:solidFill>
                  <a:srgbClr val="000000"/>
                </a:solidFill>
              </a:rPr>
              <a:t> </a:t>
            </a:r>
            <a:r>
              <a:rPr lang="en-US" altLang="en-US" sz="2000" i="1" dirty="0" err="1">
                <a:solidFill>
                  <a:srgbClr val="000000"/>
                </a:solidFill>
              </a:rPr>
              <a:t>peut</a:t>
            </a:r>
            <a:r>
              <a:rPr lang="en-US" altLang="en-US" sz="2000" i="1" dirty="0">
                <a:solidFill>
                  <a:srgbClr val="000000"/>
                </a:solidFill>
              </a:rPr>
              <a:t> </a:t>
            </a:r>
            <a:r>
              <a:rPr lang="en-US" altLang="en-US" sz="2000" i="1" dirty="0" err="1">
                <a:solidFill>
                  <a:srgbClr val="000000"/>
                </a:solidFill>
              </a:rPr>
              <a:t>être</a:t>
            </a:r>
            <a:r>
              <a:rPr lang="en-US" altLang="en-US" sz="2000" i="1" dirty="0">
                <a:solidFill>
                  <a:srgbClr val="000000"/>
                </a:solidFill>
              </a:rPr>
              <a:t> </a:t>
            </a:r>
            <a:r>
              <a:rPr lang="en-US" altLang="en-US" sz="2000" i="1" dirty="0" err="1">
                <a:solidFill>
                  <a:srgbClr val="000000"/>
                </a:solidFill>
              </a:rPr>
              <a:t>volontaire</a:t>
            </a:r>
            <a:r>
              <a:rPr lang="en-US" altLang="en-US" sz="2000" i="1" dirty="0">
                <a:solidFill>
                  <a:srgbClr val="000000"/>
                </a:solidFill>
              </a:rPr>
              <a:t> </a:t>
            </a:r>
            <a:r>
              <a:rPr lang="en-US" altLang="en-US" sz="2000" i="1" dirty="0" err="1">
                <a:solidFill>
                  <a:srgbClr val="000000"/>
                </a:solidFill>
              </a:rPr>
              <a:t>ou</a:t>
            </a:r>
            <a:r>
              <a:rPr lang="en-US" altLang="en-US" sz="2000" i="1" dirty="0">
                <a:solidFill>
                  <a:srgbClr val="000000"/>
                </a:solidFill>
              </a:rPr>
              <a:t> </a:t>
            </a:r>
            <a:r>
              <a:rPr lang="en-US" altLang="en-US" sz="2000" i="1" dirty="0" err="1">
                <a:solidFill>
                  <a:srgbClr val="000000"/>
                </a:solidFill>
              </a:rPr>
              <a:t>involontaire</a:t>
            </a:r>
            <a:r>
              <a:rPr lang="en-US" altLang="en-US" sz="2000" i="1" dirty="0">
                <a:solidFill>
                  <a:srgbClr val="000000"/>
                </a:solidFill>
              </a:rPr>
              <a:t> </a:t>
            </a:r>
            <a:r>
              <a:rPr lang="en-US" altLang="en-US" sz="2000" i="1" dirty="0" err="1">
                <a:solidFill>
                  <a:srgbClr val="000000"/>
                </a:solidFill>
              </a:rPr>
              <a:t>ainsi</a:t>
            </a:r>
            <a:r>
              <a:rPr lang="en-US" altLang="en-US" sz="2000" i="1" dirty="0">
                <a:solidFill>
                  <a:srgbClr val="000000"/>
                </a:solidFill>
              </a:rPr>
              <a:t> que </a:t>
            </a:r>
            <a:r>
              <a:rPr lang="en-US" altLang="en-US" sz="2000" i="1" dirty="0" err="1">
                <a:solidFill>
                  <a:srgbClr val="000000"/>
                </a:solidFill>
              </a:rPr>
              <a:t>d’une</a:t>
            </a:r>
            <a:r>
              <a:rPr lang="en-US" altLang="en-US" sz="2000" i="1" dirty="0">
                <a:solidFill>
                  <a:srgbClr val="000000"/>
                </a:solidFill>
              </a:rPr>
              <a:t> </a:t>
            </a:r>
            <a:r>
              <a:rPr lang="en-US" altLang="en-US" sz="2000" i="1" dirty="0" err="1">
                <a:solidFill>
                  <a:srgbClr val="000000"/>
                </a:solidFill>
              </a:rPr>
              <a:t>portée</a:t>
            </a:r>
            <a:r>
              <a:rPr lang="en-US" altLang="en-US" sz="2000" i="1" dirty="0">
                <a:solidFill>
                  <a:srgbClr val="000000"/>
                </a:solidFill>
              </a:rPr>
              <a:t> et </a:t>
            </a:r>
            <a:r>
              <a:rPr lang="en-US" altLang="en-US" sz="2000" i="1" dirty="0" err="1">
                <a:solidFill>
                  <a:srgbClr val="000000"/>
                </a:solidFill>
              </a:rPr>
              <a:t>d’une</a:t>
            </a:r>
            <a:r>
              <a:rPr lang="en-US" altLang="en-US" sz="2000" i="1" dirty="0">
                <a:solidFill>
                  <a:srgbClr val="000000"/>
                </a:solidFill>
              </a:rPr>
              <a:t> </a:t>
            </a:r>
            <a:r>
              <a:rPr lang="en-US" altLang="en-US" sz="2000" i="1" dirty="0" err="1">
                <a:solidFill>
                  <a:srgbClr val="000000"/>
                </a:solidFill>
              </a:rPr>
              <a:t>gravité</a:t>
            </a:r>
            <a:r>
              <a:rPr lang="en-US" altLang="en-US" sz="2000" i="1" dirty="0">
                <a:solidFill>
                  <a:srgbClr val="000000"/>
                </a:solidFill>
              </a:rPr>
              <a:t> variable.</a:t>
            </a:r>
          </a:p>
        </p:txBody>
      </p:sp>
      <p:sp>
        <p:nvSpPr>
          <p:cNvPr id="40965" name="Slide Number Placeholder 4">
            <a:extLst>
              <a:ext uri="{FF2B5EF4-FFF2-40B4-BE49-F238E27FC236}">
                <a16:creationId xmlns:a16="http://schemas.microsoft.com/office/drawing/2014/main" id="{E550CCB5-4549-4C01-8667-DEB0EE450447}"/>
              </a:ext>
            </a:extLst>
          </p:cNvPr>
          <p:cNvSpPr>
            <a:spLocks noGrp="1" noChangeArrowheads="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748DCB76-F2B3-4EEC-A569-18648AE407C2}" type="slidenum">
              <a:rPr lang="en-US" altLang="en-US" sz="1200">
                <a:solidFill>
                  <a:srgbClr val="000000"/>
                </a:solidFill>
              </a:rPr>
              <a:pPr>
                <a:lnSpc>
                  <a:spcPct val="100000"/>
                </a:lnSpc>
                <a:spcBef>
                  <a:spcPct val="0"/>
                </a:spcBef>
                <a:buFontTx/>
                <a:buNone/>
              </a:pPr>
              <a:t>21</a:t>
            </a:fld>
            <a:endParaRPr lang="en-US" altLang="en-US" sz="1200">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4EEC93AA-02FC-4D6B-B041-25B197CA1B64}"/>
              </a:ext>
            </a:extLst>
          </p:cNvPr>
          <p:cNvSpPr>
            <a:spLocks noGrp="1" noChangeArrowheads="1"/>
          </p:cNvSpPr>
          <p:nvPr>
            <p:ph type="title"/>
            <p:custDataLst>
              <p:tags r:id="rId1"/>
            </p:custDataLst>
          </p:nvPr>
        </p:nvSpPr>
        <p:spPr>
          <a:xfrm>
            <a:off x="206375" y="279400"/>
            <a:ext cx="10756900" cy="965200"/>
          </a:xfrm>
        </p:spPr>
        <p:txBody>
          <a:bodyPr/>
          <a:lstStyle/>
          <a:p>
            <a:pPr eaLnBrk="1" hangingPunct="1"/>
            <a:r>
              <a:rPr lang="en-US" altLang="en-US" sz="3600" b="1" dirty="0">
                <a:solidFill>
                  <a:srgbClr val="254061"/>
                </a:solidFill>
              </a:rPr>
              <a:t>Protection de </a:t>
            </a:r>
            <a:r>
              <a:rPr lang="en-US" altLang="en-US" sz="3600" b="1" dirty="0" err="1">
                <a:solidFill>
                  <a:srgbClr val="254061"/>
                </a:solidFill>
              </a:rPr>
              <a:t>l’information</a:t>
            </a:r>
            <a:r>
              <a:rPr lang="en-US" altLang="en-US" sz="3600" b="1" dirty="0">
                <a:solidFill>
                  <a:srgbClr val="254061"/>
                </a:solidFill>
              </a:rPr>
              <a:t> : </a:t>
            </a:r>
            <a:br>
              <a:rPr lang="en-US" altLang="en-US" sz="3600" b="1" dirty="0">
                <a:solidFill>
                  <a:srgbClr val="254061"/>
                </a:solidFill>
              </a:rPr>
            </a:br>
            <a:r>
              <a:rPr lang="en-US" altLang="en-US" sz="3600" b="1" dirty="0" err="1">
                <a:solidFill>
                  <a:srgbClr val="254061"/>
                </a:solidFill>
              </a:rPr>
              <a:t>prévenir</a:t>
            </a:r>
            <a:r>
              <a:rPr lang="en-US" altLang="en-US" sz="3600" b="1" dirty="0">
                <a:solidFill>
                  <a:srgbClr val="254061"/>
                </a:solidFill>
              </a:rPr>
              <a:t> les </a:t>
            </a:r>
            <a:r>
              <a:rPr lang="en-US" altLang="en-US" sz="3600" b="1" dirty="0" err="1">
                <a:solidFill>
                  <a:srgbClr val="254061"/>
                </a:solidFill>
              </a:rPr>
              <a:t>atteintes</a:t>
            </a:r>
            <a:r>
              <a:rPr lang="en-US" altLang="en-US" sz="3600" b="1" dirty="0">
                <a:solidFill>
                  <a:srgbClr val="254061"/>
                </a:solidFill>
              </a:rPr>
              <a:t> à la vie </a:t>
            </a:r>
            <a:r>
              <a:rPr lang="en-US" altLang="en-US" sz="3600" b="1" dirty="0" err="1">
                <a:solidFill>
                  <a:srgbClr val="254061"/>
                </a:solidFill>
              </a:rPr>
              <a:t>privée</a:t>
            </a:r>
            <a:endParaRPr lang="en-US" altLang="en-US" sz="3600" b="1" dirty="0">
              <a:solidFill>
                <a:srgbClr val="254061"/>
              </a:solidFill>
            </a:endParaRPr>
          </a:p>
        </p:txBody>
      </p:sp>
      <p:sp>
        <p:nvSpPr>
          <p:cNvPr id="3" name="Content Placeholder 2">
            <a:extLst>
              <a:ext uri="{FF2B5EF4-FFF2-40B4-BE49-F238E27FC236}">
                <a16:creationId xmlns:a16="http://schemas.microsoft.com/office/drawing/2014/main" id="{57FA070E-2768-441F-84DA-60B595E2211D}"/>
              </a:ext>
            </a:extLst>
          </p:cNvPr>
          <p:cNvSpPr>
            <a:spLocks noGrp="1"/>
          </p:cNvSpPr>
          <p:nvPr>
            <p:ph idx="1"/>
            <p:custDataLst>
              <p:tags r:id="rId2"/>
            </p:custDataLst>
          </p:nvPr>
        </p:nvSpPr>
        <p:spPr>
          <a:xfrm>
            <a:off x="206375" y="1320660"/>
            <a:ext cx="11430000" cy="949980"/>
          </a:xfrm>
        </p:spPr>
        <p:txBody>
          <a:bodyPr rtlCol="0">
            <a:normAutofit fontScale="92500" lnSpcReduction="20000"/>
          </a:bodyPr>
          <a:lstStyle/>
          <a:p>
            <a:pPr marL="0" indent="0" eaLnBrk="1" fontAlgn="auto" hangingPunct="1">
              <a:lnSpc>
                <a:spcPct val="100000"/>
              </a:lnSpc>
              <a:spcAft>
                <a:spcPts val="0"/>
              </a:spcAft>
              <a:buNone/>
              <a:defRPr/>
            </a:pPr>
            <a:r>
              <a:rPr lang="fr-FR" sz="1800" b="1" dirty="0">
                <a:solidFill>
                  <a:srgbClr val="225E6D"/>
                </a:solidFill>
              </a:rPr>
              <a:t>La sécurité des informations commence avec vous ! </a:t>
            </a:r>
            <a:r>
              <a:rPr lang="fr-FR" sz="1800" dirty="0"/>
              <a:t>En tant que personne fournissant des services, vous devriez envisager de prendre des mesures raisonnables pour protéger les informations personnelles. Les conseils suivants vous aideront à faire en sorte que les informations ne soient pas divulguées ou utilisées sans autorisation, perdues ou volées : </a:t>
            </a:r>
            <a:endParaRPr lang="en-US" sz="1800" dirty="0"/>
          </a:p>
          <a:p>
            <a:pPr eaLnBrk="1" fontAlgn="auto" hangingPunct="1">
              <a:spcAft>
                <a:spcPts val="0"/>
              </a:spcAft>
              <a:defRPr/>
            </a:pPr>
            <a:endParaRPr lang="en-US" sz="1600" dirty="0"/>
          </a:p>
        </p:txBody>
      </p:sp>
      <p:pic>
        <p:nvPicPr>
          <p:cNvPr id="14" name="Picture 13" descr="Lock">
            <a:extLst>
              <a:ext uri="{FF2B5EF4-FFF2-40B4-BE49-F238E27FC236}">
                <a16:creationId xmlns:a16="http://schemas.microsoft.com/office/drawing/2014/main" id="{76BC170A-B3BF-47A4-8B5A-C7C57414FD8E}"/>
              </a:ext>
              <a:ext uri="{C183D7F6-B498-43B3-948B-1728B52AA6E4}">
                <adec:decorative xmlns:adec="http://schemas.microsoft.com/office/drawing/2017/decorative" val="0"/>
              </a:ext>
            </a:extLst>
          </p:cNvPr>
          <p:cNvPicPr>
            <a:picLocks noChangeAspect="1"/>
          </p:cNvPicPr>
          <p:nvPr>
            <p:custDataLst>
              <p:tags r:id="rId3"/>
            </p:custDataLst>
          </p:nvPr>
        </p:nvPicPr>
        <p:blipFill>
          <a:blip r:embed="rId12">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1865444" y="2270640"/>
            <a:ext cx="734881" cy="734881"/>
          </a:xfrm>
          <a:prstGeom prst="rect">
            <a:avLst/>
          </a:prstGeom>
        </p:spPr>
      </p:pic>
      <p:sp>
        <p:nvSpPr>
          <p:cNvPr id="41989" name="TextBox 7">
            <a:extLst>
              <a:ext uri="{FF2B5EF4-FFF2-40B4-BE49-F238E27FC236}">
                <a16:creationId xmlns:a16="http://schemas.microsoft.com/office/drawing/2014/main" id="{7993A7AD-D69E-47EC-8883-9A2A27DFE6F2}"/>
              </a:ext>
            </a:extLst>
          </p:cNvPr>
          <p:cNvSpPr txBox="1">
            <a:spLocks noChangeArrowheads="1"/>
          </p:cNvSpPr>
          <p:nvPr>
            <p:custDataLst>
              <p:tags r:id="rId4"/>
            </p:custDataLst>
          </p:nvPr>
        </p:nvSpPr>
        <p:spPr bwMode="auto">
          <a:xfrm>
            <a:off x="143799" y="3074452"/>
            <a:ext cx="4178169" cy="3677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eaLnBrk="1" hangingPunct="1">
              <a:lnSpc>
                <a:spcPct val="100000"/>
              </a:lnSpc>
              <a:spcBef>
                <a:spcPct val="0"/>
              </a:spcBef>
              <a:buFontTx/>
              <a:buNone/>
            </a:pPr>
            <a:r>
              <a:rPr lang="en-US" altLang="en-US" sz="1800" b="1" dirty="0" err="1">
                <a:solidFill>
                  <a:srgbClr val="604A7B"/>
                </a:solidFill>
              </a:rPr>
              <a:t>Verrouillez</a:t>
            </a:r>
            <a:r>
              <a:rPr lang="en-US" altLang="en-US" sz="1800" b="1" dirty="0">
                <a:solidFill>
                  <a:srgbClr val="604A7B"/>
                </a:solidFill>
              </a:rPr>
              <a:t> </a:t>
            </a:r>
          </a:p>
          <a:p>
            <a:pPr marL="85725" indent="-85725" algn="ctr" eaLnBrk="1" hangingPunct="1">
              <a:lnSpc>
                <a:spcPct val="100000"/>
              </a:lnSpc>
              <a:spcBef>
                <a:spcPct val="0"/>
              </a:spcBef>
              <a:spcAft>
                <a:spcPts val="600"/>
              </a:spcAft>
            </a:pPr>
            <a:endParaRPr lang="en-US" altLang="en-US" sz="1200" dirty="0">
              <a:solidFill>
                <a:srgbClr val="000000"/>
              </a:solidFill>
            </a:endParaRPr>
          </a:p>
          <a:p>
            <a:pPr marL="85725" indent="-85725" algn="ctr" eaLnBrk="1" hangingPunct="1">
              <a:lnSpc>
                <a:spcPct val="100000"/>
              </a:lnSpc>
              <a:spcBef>
                <a:spcPct val="0"/>
              </a:spcBef>
              <a:spcAft>
                <a:spcPts val="600"/>
              </a:spcAft>
            </a:pPr>
            <a:r>
              <a:rPr lang="en-US" altLang="en-US" sz="1200" dirty="0">
                <a:solidFill>
                  <a:srgbClr val="000000"/>
                </a:solidFill>
              </a:rPr>
              <a:t>Ne laissez jamais de documents papier sans surveillance et ne laissez pas les </a:t>
            </a:r>
            <a:r>
              <a:rPr lang="en-US" altLang="en-US" sz="1200" dirty="0" err="1">
                <a:solidFill>
                  <a:srgbClr val="000000"/>
                </a:solidFill>
              </a:rPr>
              <a:t>clés</a:t>
            </a:r>
            <a:r>
              <a:rPr lang="en-US" altLang="en-US" sz="1200" dirty="0">
                <a:solidFill>
                  <a:srgbClr val="000000"/>
                </a:solidFill>
              </a:rPr>
              <a:t> dans les </a:t>
            </a:r>
            <a:r>
              <a:rPr lang="en-US" altLang="en-US" sz="1200" dirty="0" err="1">
                <a:solidFill>
                  <a:srgbClr val="000000"/>
                </a:solidFill>
              </a:rPr>
              <a:t>classeurs</a:t>
            </a:r>
            <a:r>
              <a:rPr lang="en-US" altLang="en-US" sz="1200" dirty="0">
                <a:solidFill>
                  <a:srgbClr val="000000"/>
                </a:solidFill>
              </a:rPr>
              <a:t> </a:t>
            </a:r>
            <a:r>
              <a:rPr lang="en-US" altLang="en-US" sz="1200" dirty="0" err="1">
                <a:solidFill>
                  <a:srgbClr val="000000"/>
                </a:solidFill>
              </a:rPr>
              <a:t>ou</a:t>
            </a:r>
            <a:r>
              <a:rPr lang="en-US" altLang="en-US" sz="1200" dirty="0">
                <a:solidFill>
                  <a:srgbClr val="000000"/>
                </a:solidFill>
              </a:rPr>
              <a:t> les </a:t>
            </a:r>
            <a:r>
              <a:rPr lang="en-US" altLang="en-US" sz="1200" dirty="0" err="1">
                <a:solidFill>
                  <a:srgbClr val="000000"/>
                </a:solidFill>
              </a:rPr>
              <a:t>tiroirs</a:t>
            </a:r>
            <a:r>
              <a:rPr lang="en-US" altLang="en-US" sz="1200" dirty="0">
                <a:solidFill>
                  <a:srgbClr val="000000"/>
                </a:solidFill>
              </a:rPr>
              <a:t>. </a:t>
            </a:r>
          </a:p>
          <a:p>
            <a:pPr marL="85725" indent="-85725" algn="ctr" eaLnBrk="1" hangingPunct="1">
              <a:lnSpc>
                <a:spcPct val="100000"/>
              </a:lnSpc>
              <a:spcBef>
                <a:spcPct val="0"/>
              </a:spcBef>
              <a:spcAft>
                <a:spcPts val="600"/>
              </a:spcAft>
            </a:pPr>
            <a:r>
              <a:rPr lang="en-US" altLang="en-US" sz="1200" dirty="0" err="1">
                <a:solidFill>
                  <a:srgbClr val="000000"/>
                </a:solidFill>
              </a:rPr>
              <a:t>Verrouillez</a:t>
            </a:r>
            <a:r>
              <a:rPr lang="en-US" altLang="en-US" sz="1200" dirty="0">
                <a:solidFill>
                  <a:srgbClr val="000000"/>
                </a:solidFill>
              </a:rPr>
              <a:t> </a:t>
            </a:r>
            <a:r>
              <a:rPr lang="en-US" altLang="en-US" sz="1200" dirty="0" err="1">
                <a:solidFill>
                  <a:srgbClr val="000000"/>
                </a:solidFill>
              </a:rPr>
              <a:t>ou</a:t>
            </a:r>
            <a:r>
              <a:rPr lang="en-US" altLang="en-US" sz="1200" dirty="0">
                <a:solidFill>
                  <a:srgbClr val="000000"/>
                </a:solidFill>
              </a:rPr>
              <a:t> </a:t>
            </a:r>
            <a:r>
              <a:rPr lang="en-US" altLang="en-US" sz="1200" dirty="0" err="1">
                <a:solidFill>
                  <a:srgbClr val="000000"/>
                </a:solidFill>
              </a:rPr>
              <a:t>déconnectez</a:t>
            </a:r>
            <a:r>
              <a:rPr lang="en-US" altLang="en-US" sz="1200" dirty="0">
                <a:solidFill>
                  <a:srgbClr val="000000"/>
                </a:solidFill>
              </a:rPr>
              <a:t> </a:t>
            </a:r>
            <a:r>
              <a:rPr lang="en-US" altLang="en-US" sz="1200" dirty="0" err="1">
                <a:solidFill>
                  <a:srgbClr val="000000"/>
                </a:solidFill>
              </a:rPr>
              <a:t>votre</a:t>
            </a:r>
            <a:r>
              <a:rPr lang="en-US" altLang="en-US" sz="1200" dirty="0">
                <a:solidFill>
                  <a:srgbClr val="000000"/>
                </a:solidFill>
              </a:rPr>
              <a:t> poste de travail </a:t>
            </a:r>
            <a:r>
              <a:rPr lang="en-US" altLang="en-US" sz="1200" dirty="0" err="1">
                <a:solidFill>
                  <a:srgbClr val="000000"/>
                </a:solidFill>
              </a:rPr>
              <a:t>ou</a:t>
            </a:r>
            <a:r>
              <a:rPr lang="en-US" altLang="en-US" sz="1200" dirty="0">
                <a:solidFill>
                  <a:srgbClr val="000000"/>
                </a:solidFill>
              </a:rPr>
              <a:t> </a:t>
            </a:r>
            <a:r>
              <a:rPr lang="en-US" altLang="en-US" sz="1200" dirty="0" err="1">
                <a:solidFill>
                  <a:srgbClr val="000000"/>
                </a:solidFill>
              </a:rPr>
              <a:t>vos</a:t>
            </a:r>
            <a:r>
              <a:rPr lang="en-US" altLang="en-US" sz="1200" dirty="0">
                <a:solidFill>
                  <a:srgbClr val="000000"/>
                </a:solidFill>
              </a:rPr>
              <a:t> </a:t>
            </a:r>
            <a:r>
              <a:rPr lang="en-US" altLang="en-US" sz="1200" dirty="0" err="1">
                <a:solidFill>
                  <a:srgbClr val="000000"/>
                </a:solidFill>
              </a:rPr>
              <a:t>appareils</a:t>
            </a:r>
            <a:r>
              <a:rPr lang="en-US" altLang="en-US" sz="1200" dirty="0">
                <a:solidFill>
                  <a:srgbClr val="000000"/>
                </a:solidFill>
              </a:rPr>
              <a:t> </a:t>
            </a:r>
            <a:r>
              <a:rPr lang="en-US" altLang="en-US" sz="1200" dirty="0" err="1">
                <a:solidFill>
                  <a:srgbClr val="000000"/>
                </a:solidFill>
              </a:rPr>
              <a:t>avant</a:t>
            </a:r>
            <a:r>
              <a:rPr lang="en-US" altLang="en-US" sz="1200" dirty="0">
                <a:solidFill>
                  <a:srgbClr val="000000"/>
                </a:solidFill>
              </a:rPr>
              <a:t> de </a:t>
            </a:r>
            <a:r>
              <a:rPr lang="en-US" altLang="en-US" sz="1200" dirty="0" err="1">
                <a:solidFill>
                  <a:srgbClr val="000000"/>
                </a:solidFill>
              </a:rPr>
              <a:t>laisser</a:t>
            </a:r>
            <a:r>
              <a:rPr lang="en-US" altLang="en-US" sz="1200" dirty="0">
                <a:solidFill>
                  <a:srgbClr val="000000"/>
                </a:solidFill>
              </a:rPr>
              <a:t> </a:t>
            </a:r>
            <a:r>
              <a:rPr lang="en-US" altLang="en-US" sz="1200" dirty="0" err="1">
                <a:solidFill>
                  <a:srgbClr val="000000"/>
                </a:solidFill>
              </a:rPr>
              <a:t>votre</a:t>
            </a:r>
            <a:r>
              <a:rPr lang="en-US" altLang="en-US" sz="1200" dirty="0">
                <a:solidFill>
                  <a:srgbClr val="000000"/>
                </a:solidFill>
              </a:rPr>
              <a:t> bureau sans surveillance. </a:t>
            </a:r>
          </a:p>
          <a:p>
            <a:pPr marL="85725" indent="-85725" algn="ctr" eaLnBrk="1" hangingPunct="1">
              <a:lnSpc>
                <a:spcPct val="100000"/>
              </a:lnSpc>
              <a:spcBef>
                <a:spcPct val="0"/>
              </a:spcBef>
              <a:spcAft>
                <a:spcPts val="600"/>
              </a:spcAft>
            </a:pPr>
            <a:r>
              <a:rPr lang="en-US" altLang="en-US" sz="1200" dirty="0" err="1">
                <a:solidFill>
                  <a:srgbClr val="000000"/>
                </a:solidFill>
              </a:rPr>
              <a:t>Observez</a:t>
            </a:r>
            <a:r>
              <a:rPr lang="en-US" altLang="en-US" sz="1200" dirty="0">
                <a:solidFill>
                  <a:srgbClr val="000000"/>
                </a:solidFill>
              </a:rPr>
              <a:t> </a:t>
            </a:r>
            <a:r>
              <a:rPr lang="en-US" altLang="en-US" sz="1200" dirty="0" err="1">
                <a:solidFill>
                  <a:srgbClr val="000000"/>
                </a:solidFill>
              </a:rPr>
              <a:t>une</a:t>
            </a:r>
            <a:r>
              <a:rPr lang="en-US" altLang="en-US" sz="1200" dirty="0">
                <a:solidFill>
                  <a:srgbClr val="000000"/>
                </a:solidFill>
              </a:rPr>
              <a:t> politique </a:t>
            </a:r>
            <a:r>
              <a:rPr lang="en-US" altLang="en-US" sz="1200" dirty="0" err="1">
                <a:solidFill>
                  <a:srgbClr val="000000"/>
                </a:solidFill>
              </a:rPr>
              <a:t>en</a:t>
            </a:r>
            <a:r>
              <a:rPr lang="en-US" altLang="en-US" sz="1200" dirty="0">
                <a:solidFill>
                  <a:srgbClr val="000000"/>
                </a:solidFill>
              </a:rPr>
              <a:t> matière de </a:t>
            </a:r>
            <a:r>
              <a:rPr lang="en-US" altLang="en-US" sz="1200" dirty="0" err="1">
                <a:solidFill>
                  <a:srgbClr val="000000"/>
                </a:solidFill>
              </a:rPr>
              <a:t>rangement</a:t>
            </a:r>
            <a:r>
              <a:rPr lang="en-US" altLang="en-US" sz="1200" dirty="0">
                <a:solidFill>
                  <a:srgbClr val="000000"/>
                </a:solidFill>
              </a:rPr>
              <a:t> du bureau – </a:t>
            </a:r>
            <a:r>
              <a:rPr lang="en-US" altLang="en-US" sz="1200" dirty="0" err="1">
                <a:solidFill>
                  <a:srgbClr val="000000"/>
                </a:solidFill>
              </a:rPr>
              <a:t>tous</a:t>
            </a:r>
            <a:r>
              <a:rPr lang="en-US" altLang="en-US" sz="1200" dirty="0">
                <a:solidFill>
                  <a:srgbClr val="000000"/>
                </a:solidFill>
              </a:rPr>
              <a:t> les </a:t>
            </a:r>
            <a:r>
              <a:rPr lang="en-US" altLang="en-US" sz="1200" dirty="0" err="1">
                <a:solidFill>
                  <a:srgbClr val="000000"/>
                </a:solidFill>
              </a:rPr>
              <a:t>bureaux</a:t>
            </a:r>
            <a:r>
              <a:rPr lang="en-US" altLang="en-US" sz="1200" dirty="0">
                <a:solidFill>
                  <a:srgbClr val="000000"/>
                </a:solidFill>
              </a:rPr>
              <a:t> </a:t>
            </a:r>
            <a:r>
              <a:rPr lang="en-US" altLang="en-US" sz="1200" dirty="0" err="1">
                <a:solidFill>
                  <a:srgbClr val="000000"/>
                </a:solidFill>
              </a:rPr>
              <a:t>doivent</a:t>
            </a:r>
            <a:r>
              <a:rPr lang="en-US" altLang="en-US" sz="1200" dirty="0">
                <a:solidFill>
                  <a:srgbClr val="000000"/>
                </a:solidFill>
              </a:rPr>
              <a:t> </a:t>
            </a:r>
            <a:r>
              <a:rPr lang="en-US" altLang="en-US" sz="1200" dirty="0" err="1">
                <a:solidFill>
                  <a:srgbClr val="000000"/>
                </a:solidFill>
              </a:rPr>
              <a:t>être</a:t>
            </a:r>
            <a:r>
              <a:rPr lang="en-US" altLang="en-US" sz="1200" dirty="0">
                <a:solidFill>
                  <a:srgbClr val="000000"/>
                </a:solidFill>
              </a:rPr>
              <a:t> </a:t>
            </a:r>
            <a:r>
              <a:rPr lang="en-US" altLang="en-US" sz="1200" dirty="0" err="1">
                <a:solidFill>
                  <a:srgbClr val="000000"/>
                </a:solidFill>
              </a:rPr>
              <a:t>désencombrés</a:t>
            </a:r>
            <a:r>
              <a:rPr lang="en-US" altLang="en-US" sz="1200" dirty="0">
                <a:solidFill>
                  <a:srgbClr val="000000"/>
                </a:solidFill>
              </a:rPr>
              <a:t> à la fin de </a:t>
            </a:r>
            <a:r>
              <a:rPr lang="en-US" altLang="en-US" sz="1200" dirty="0" err="1">
                <a:solidFill>
                  <a:srgbClr val="000000"/>
                </a:solidFill>
              </a:rPr>
              <a:t>chaque</a:t>
            </a:r>
            <a:r>
              <a:rPr lang="en-US" altLang="en-US" sz="1200" dirty="0">
                <a:solidFill>
                  <a:srgbClr val="000000"/>
                </a:solidFill>
              </a:rPr>
              <a:t> </a:t>
            </a:r>
            <a:r>
              <a:rPr lang="en-US" altLang="en-US" sz="1200" dirty="0" err="1">
                <a:solidFill>
                  <a:srgbClr val="000000"/>
                </a:solidFill>
              </a:rPr>
              <a:t>journée</a:t>
            </a:r>
            <a:r>
              <a:rPr lang="en-US" altLang="en-US" sz="1200" dirty="0">
                <a:solidFill>
                  <a:srgbClr val="000000"/>
                </a:solidFill>
              </a:rPr>
              <a:t> de travail.</a:t>
            </a:r>
          </a:p>
          <a:p>
            <a:pPr marL="85725" indent="-85725" algn="ctr" eaLnBrk="1" hangingPunct="1">
              <a:lnSpc>
                <a:spcPct val="100000"/>
              </a:lnSpc>
              <a:spcBef>
                <a:spcPct val="0"/>
              </a:spcBef>
              <a:spcAft>
                <a:spcPts val="600"/>
              </a:spcAft>
            </a:pPr>
            <a:r>
              <a:rPr lang="en-US" altLang="en-US" sz="1200" dirty="0" err="1">
                <a:solidFill>
                  <a:srgbClr val="000000"/>
                </a:solidFill>
              </a:rPr>
              <a:t>Gardez</a:t>
            </a:r>
            <a:r>
              <a:rPr lang="en-US" altLang="en-US" sz="1200" dirty="0">
                <a:solidFill>
                  <a:srgbClr val="000000"/>
                </a:solidFill>
              </a:rPr>
              <a:t> les </a:t>
            </a:r>
            <a:r>
              <a:rPr lang="en-US" altLang="en-US" sz="1200" dirty="0" err="1">
                <a:solidFill>
                  <a:srgbClr val="000000"/>
                </a:solidFill>
              </a:rPr>
              <a:t>disques</a:t>
            </a:r>
            <a:r>
              <a:rPr lang="en-US" altLang="en-US" sz="1200" dirty="0">
                <a:solidFill>
                  <a:srgbClr val="000000"/>
                </a:solidFill>
              </a:rPr>
              <a:t>, les </a:t>
            </a:r>
            <a:r>
              <a:rPr lang="en-US" altLang="en-US" sz="1200" dirty="0" err="1">
                <a:solidFill>
                  <a:srgbClr val="000000"/>
                </a:solidFill>
              </a:rPr>
              <a:t>clés</a:t>
            </a:r>
            <a:r>
              <a:rPr lang="en-US" altLang="en-US" sz="1200" dirty="0">
                <a:solidFill>
                  <a:srgbClr val="000000"/>
                </a:solidFill>
              </a:rPr>
              <a:t> USB et les </a:t>
            </a:r>
            <a:r>
              <a:rPr lang="en-US" altLang="en-US" sz="1200" dirty="0" err="1">
                <a:solidFill>
                  <a:srgbClr val="000000"/>
                </a:solidFill>
              </a:rPr>
              <a:t>autres</a:t>
            </a:r>
            <a:r>
              <a:rPr lang="en-US" altLang="en-US" sz="1200" dirty="0">
                <a:solidFill>
                  <a:srgbClr val="000000"/>
                </a:solidFill>
              </a:rPr>
              <a:t> </a:t>
            </a:r>
            <a:r>
              <a:rPr lang="en-US" altLang="en-US" sz="1200" dirty="0" err="1">
                <a:solidFill>
                  <a:srgbClr val="000000"/>
                </a:solidFill>
              </a:rPr>
              <a:t>appareils</a:t>
            </a:r>
            <a:r>
              <a:rPr lang="en-US" altLang="en-US" sz="1200" dirty="0">
                <a:solidFill>
                  <a:srgbClr val="000000"/>
                </a:solidFill>
              </a:rPr>
              <a:t> portables avec </a:t>
            </a:r>
            <a:r>
              <a:rPr lang="en-US" altLang="en-US" sz="1200" dirty="0" err="1">
                <a:solidFill>
                  <a:srgbClr val="000000"/>
                </a:solidFill>
              </a:rPr>
              <a:t>vous</a:t>
            </a:r>
            <a:r>
              <a:rPr lang="en-US" altLang="en-US" sz="1200" dirty="0">
                <a:solidFill>
                  <a:srgbClr val="000000"/>
                </a:solidFill>
              </a:rPr>
              <a:t> </a:t>
            </a:r>
            <a:r>
              <a:rPr lang="en-US" altLang="en-US" sz="1200" dirty="0" err="1">
                <a:solidFill>
                  <a:srgbClr val="000000"/>
                </a:solidFill>
              </a:rPr>
              <a:t>ou</a:t>
            </a:r>
            <a:r>
              <a:rPr lang="en-US" altLang="en-US" sz="1200" dirty="0">
                <a:solidFill>
                  <a:srgbClr val="000000"/>
                </a:solidFill>
              </a:rPr>
              <a:t> dans un lieu </a:t>
            </a:r>
            <a:r>
              <a:rPr lang="en-US" altLang="en-US" sz="1200" dirty="0" err="1">
                <a:solidFill>
                  <a:srgbClr val="000000"/>
                </a:solidFill>
              </a:rPr>
              <a:t>sûr</a:t>
            </a:r>
            <a:r>
              <a:rPr lang="en-US" altLang="en-US" sz="1200" dirty="0">
                <a:solidFill>
                  <a:srgbClr val="000000"/>
                </a:solidFill>
              </a:rPr>
              <a:t>. </a:t>
            </a:r>
          </a:p>
          <a:p>
            <a:pPr marL="85725" indent="-85725" algn="ctr" eaLnBrk="1" hangingPunct="1">
              <a:lnSpc>
                <a:spcPct val="100000"/>
              </a:lnSpc>
              <a:spcBef>
                <a:spcPct val="0"/>
              </a:spcBef>
              <a:spcAft>
                <a:spcPts val="600"/>
              </a:spcAft>
            </a:pPr>
            <a:r>
              <a:rPr lang="en-US" altLang="en-US" sz="1200" dirty="0" err="1">
                <a:solidFill>
                  <a:srgbClr val="000000"/>
                </a:solidFill>
              </a:rPr>
              <a:t>Cryptez</a:t>
            </a:r>
            <a:r>
              <a:rPr lang="en-US" altLang="en-US" sz="1200" dirty="0">
                <a:solidFill>
                  <a:srgbClr val="000000"/>
                </a:solidFill>
              </a:rPr>
              <a:t> et </a:t>
            </a:r>
            <a:r>
              <a:rPr lang="en-US" altLang="en-US" sz="1200" dirty="0" err="1">
                <a:solidFill>
                  <a:srgbClr val="000000"/>
                </a:solidFill>
              </a:rPr>
              <a:t>choisissez</a:t>
            </a:r>
            <a:r>
              <a:rPr lang="en-US" altLang="en-US" sz="1200" dirty="0">
                <a:solidFill>
                  <a:srgbClr val="000000"/>
                </a:solidFill>
              </a:rPr>
              <a:t> des mots de passe forts et </a:t>
            </a:r>
            <a:r>
              <a:rPr lang="en-US" altLang="en-US" sz="1200" dirty="0" err="1">
                <a:solidFill>
                  <a:srgbClr val="000000"/>
                </a:solidFill>
              </a:rPr>
              <a:t>uniques</a:t>
            </a:r>
            <a:r>
              <a:rPr lang="en-US" altLang="en-US" sz="1200" dirty="0">
                <a:solidFill>
                  <a:srgbClr val="000000"/>
                </a:solidFill>
              </a:rPr>
              <a:t>.</a:t>
            </a:r>
          </a:p>
          <a:p>
            <a:pPr marL="85725" indent="-85725" algn="ctr" eaLnBrk="1" hangingPunct="1">
              <a:lnSpc>
                <a:spcPct val="100000"/>
              </a:lnSpc>
              <a:spcBef>
                <a:spcPct val="0"/>
              </a:spcBef>
              <a:spcAft>
                <a:spcPts val="600"/>
              </a:spcAft>
            </a:pPr>
            <a:r>
              <a:rPr lang="en-US" altLang="en-US" sz="1200" dirty="0" err="1">
                <a:solidFill>
                  <a:srgbClr val="000000"/>
                </a:solidFill>
              </a:rPr>
              <a:t>N’écrivez</a:t>
            </a:r>
            <a:r>
              <a:rPr lang="en-US" altLang="en-US" sz="1200" dirty="0">
                <a:solidFill>
                  <a:srgbClr val="000000"/>
                </a:solidFill>
              </a:rPr>
              <a:t> jamais les mots de passe et ne les </a:t>
            </a:r>
            <a:r>
              <a:rPr lang="en-US" altLang="en-US" sz="1200" dirty="0" err="1">
                <a:solidFill>
                  <a:srgbClr val="000000"/>
                </a:solidFill>
              </a:rPr>
              <a:t>partagez</a:t>
            </a:r>
            <a:r>
              <a:rPr lang="en-US" altLang="en-US" sz="1200" dirty="0">
                <a:solidFill>
                  <a:srgbClr val="000000"/>
                </a:solidFill>
              </a:rPr>
              <a:t> pas.</a:t>
            </a:r>
          </a:p>
          <a:p>
            <a:pPr marL="85725" indent="-85725" algn="ctr" eaLnBrk="1" hangingPunct="1">
              <a:lnSpc>
                <a:spcPct val="100000"/>
              </a:lnSpc>
              <a:spcBef>
                <a:spcPct val="0"/>
              </a:spcBef>
              <a:spcAft>
                <a:spcPts val="600"/>
              </a:spcAft>
            </a:pPr>
            <a:r>
              <a:rPr lang="en-US" altLang="en-US" sz="1200" dirty="0">
                <a:solidFill>
                  <a:srgbClr val="000000"/>
                </a:solidFill>
              </a:rPr>
              <a:t>Ne </a:t>
            </a:r>
            <a:r>
              <a:rPr lang="en-US" altLang="en-US" sz="1200" dirty="0" err="1">
                <a:solidFill>
                  <a:srgbClr val="000000"/>
                </a:solidFill>
              </a:rPr>
              <a:t>mettez</a:t>
            </a:r>
            <a:r>
              <a:rPr lang="en-US" altLang="en-US" sz="1200" dirty="0">
                <a:solidFill>
                  <a:srgbClr val="000000"/>
                </a:solidFill>
              </a:rPr>
              <a:t> jamais de </a:t>
            </a:r>
            <a:r>
              <a:rPr lang="en-US" altLang="en-US" sz="1200" dirty="0" err="1">
                <a:solidFill>
                  <a:srgbClr val="000000"/>
                </a:solidFill>
              </a:rPr>
              <a:t>renseignements</a:t>
            </a:r>
            <a:r>
              <a:rPr lang="en-US" altLang="en-US" sz="1200" dirty="0">
                <a:solidFill>
                  <a:srgbClr val="000000"/>
                </a:solidFill>
              </a:rPr>
              <a:t> </a:t>
            </a:r>
            <a:r>
              <a:rPr lang="en-US" altLang="en-US" sz="1200" dirty="0" err="1">
                <a:solidFill>
                  <a:srgbClr val="000000"/>
                </a:solidFill>
              </a:rPr>
              <a:t>personnels</a:t>
            </a:r>
            <a:r>
              <a:rPr lang="en-US" altLang="en-US" sz="1200" dirty="0">
                <a:solidFill>
                  <a:srgbClr val="000000"/>
                </a:solidFill>
              </a:rPr>
              <a:t> sur des </a:t>
            </a:r>
            <a:r>
              <a:rPr lang="en-US" altLang="en-US" sz="1200" dirty="0" err="1">
                <a:solidFill>
                  <a:srgbClr val="000000"/>
                </a:solidFill>
              </a:rPr>
              <a:t>appareils</a:t>
            </a:r>
            <a:r>
              <a:rPr lang="en-US" altLang="en-US" sz="1200" dirty="0">
                <a:solidFill>
                  <a:srgbClr val="000000"/>
                </a:solidFill>
              </a:rPr>
              <a:t> </a:t>
            </a:r>
            <a:r>
              <a:rPr lang="en-US" altLang="en-US" sz="1200" dirty="0" err="1">
                <a:solidFill>
                  <a:srgbClr val="000000"/>
                </a:solidFill>
              </a:rPr>
              <a:t>personnels</a:t>
            </a:r>
            <a:r>
              <a:rPr lang="en-US" altLang="en-US" sz="1200" dirty="0">
                <a:solidFill>
                  <a:srgbClr val="000000"/>
                </a:solidFill>
              </a:rPr>
              <a:t> </a:t>
            </a:r>
            <a:r>
              <a:rPr lang="en-US" altLang="en-US" sz="1200" dirty="0" err="1">
                <a:solidFill>
                  <a:srgbClr val="000000"/>
                </a:solidFill>
              </a:rPr>
              <a:t>ou</a:t>
            </a:r>
            <a:r>
              <a:rPr lang="en-US" altLang="en-US" sz="1200" dirty="0">
                <a:solidFill>
                  <a:srgbClr val="000000"/>
                </a:solidFill>
              </a:rPr>
              <a:t> non </a:t>
            </a:r>
            <a:r>
              <a:rPr lang="en-US" altLang="en-US" sz="1200" dirty="0" err="1">
                <a:solidFill>
                  <a:srgbClr val="000000"/>
                </a:solidFill>
              </a:rPr>
              <a:t>sécurisés</a:t>
            </a:r>
            <a:r>
              <a:rPr lang="en-US" altLang="en-US" sz="1200" dirty="0">
                <a:solidFill>
                  <a:srgbClr val="000000"/>
                </a:solidFill>
              </a:rPr>
              <a:t>. </a:t>
            </a:r>
          </a:p>
        </p:txBody>
      </p:sp>
      <p:pic>
        <p:nvPicPr>
          <p:cNvPr id="12" name="Picture 11" descr="Ear">
            <a:extLst>
              <a:ext uri="{FF2B5EF4-FFF2-40B4-BE49-F238E27FC236}">
                <a16:creationId xmlns:a16="http://schemas.microsoft.com/office/drawing/2014/main" id="{A2D25B87-E998-4B27-833C-2D74D7E6872E}"/>
              </a:ext>
              <a:ext uri="{C183D7F6-B498-43B3-948B-1728B52AA6E4}">
                <adec:decorative xmlns:adec="http://schemas.microsoft.com/office/drawing/2017/decorative" val="0"/>
              </a:ext>
            </a:extLst>
          </p:cNvPr>
          <p:cNvPicPr>
            <a:picLocks noChangeAspect="1"/>
          </p:cNvPicPr>
          <p:nvPr>
            <p:custDataLst>
              <p:tags r:id="rId5"/>
            </p:custDataLst>
          </p:nvPr>
        </p:nvPicPr>
        <p:blipFill>
          <a:blip r:embed="rId13">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5709509" y="2270639"/>
            <a:ext cx="772981" cy="772981"/>
          </a:xfrm>
          <a:prstGeom prst="rect">
            <a:avLst/>
          </a:prstGeom>
        </p:spPr>
      </p:pic>
      <p:sp>
        <p:nvSpPr>
          <p:cNvPr id="41991" name="TextBox 8">
            <a:extLst>
              <a:ext uri="{FF2B5EF4-FFF2-40B4-BE49-F238E27FC236}">
                <a16:creationId xmlns:a16="http://schemas.microsoft.com/office/drawing/2014/main" id="{E5C84B3E-FF14-432D-90F3-763363D7F542}"/>
              </a:ext>
            </a:extLst>
          </p:cNvPr>
          <p:cNvSpPr txBox="1">
            <a:spLocks noChangeArrowheads="1"/>
          </p:cNvSpPr>
          <p:nvPr>
            <p:custDataLst>
              <p:tags r:id="rId6"/>
            </p:custDataLst>
          </p:nvPr>
        </p:nvSpPr>
        <p:spPr bwMode="auto">
          <a:xfrm>
            <a:off x="4151840" y="3074452"/>
            <a:ext cx="3888317" cy="2631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eaLnBrk="1" hangingPunct="1">
              <a:lnSpc>
                <a:spcPct val="100000"/>
              </a:lnSpc>
              <a:spcBef>
                <a:spcPct val="0"/>
              </a:spcBef>
              <a:buFontTx/>
              <a:buNone/>
            </a:pPr>
            <a:r>
              <a:rPr lang="en-US" altLang="en-US" sz="1800" b="1" dirty="0" err="1">
                <a:solidFill>
                  <a:srgbClr val="604A7B"/>
                </a:solidFill>
              </a:rPr>
              <a:t>Vérifiez</a:t>
            </a:r>
            <a:r>
              <a:rPr lang="en-US" altLang="en-US" sz="1800" b="1" dirty="0">
                <a:solidFill>
                  <a:srgbClr val="604A7B"/>
                </a:solidFill>
              </a:rPr>
              <a:t> </a:t>
            </a:r>
            <a:r>
              <a:rPr lang="en-US" altLang="en-US" sz="1800" b="1" dirty="0" err="1">
                <a:solidFill>
                  <a:srgbClr val="604A7B"/>
                </a:solidFill>
              </a:rPr>
              <a:t>votre</a:t>
            </a:r>
            <a:r>
              <a:rPr lang="en-US" altLang="en-US" sz="1800" b="1" dirty="0">
                <a:solidFill>
                  <a:srgbClr val="604A7B"/>
                </a:solidFill>
              </a:rPr>
              <a:t> entourage</a:t>
            </a:r>
          </a:p>
          <a:p>
            <a:pPr marL="85725" indent="-85725" algn="ctr" eaLnBrk="1" hangingPunct="1">
              <a:lnSpc>
                <a:spcPct val="100000"/>
              </a:lnSpc>
              <a:spcBef>
                <a:spcPct val="0"/>
              </a:spcBef>
              <a:spcAft>
                <a:spcPts val="600"/>
              </a:spcAft>
            </a:pPr>
            <a:endParaRPr lang="en-US" altLang="en-US" sz="1200" dirty="0">
              <a:solidFill>
                <a:srgbClr val="000000"/>
              </a:solidFill>
            </a:endParaRPr>
          </a:p>
          <a:p>
            <a:pPr marL="85725" indent="-85725" algn="ctr" eaLnBrk="1" hangingPunct="1">
              <a:lnSpc>
                <a:spcPct val="100000"/>
              </a:lnSpc>
              <a:spcBef>
                <a:spcPct val="0"/>
              </a:spcBef>
              <a:spcAft>
                <a:spcPts val="600"/>
              </a:spcAft>
            </a:pPr>
            <a:r>
              <a:rPr lang="en-US" altLang="en-US" sz="1200" dirty="0" err="1">
                <a:solidFill>
                  <a:srgbClr val="000000"/>
                </a:solidFill>
              </a:rPr>
              <a:t>Utilisez</a:t>
            </a:r>
            <a:r>
              <a:rPr lang="en-US" altLang="en-US" sz="1200" dirty="0">
                <a:solidFill>
                  <a:srgbClr val="000000"/>
                </a:solidFill>
              </a:rPr>
              <a:t> des </a:t>
            </a:r>
            <a:r>
              <a:rPr lang="en-US" altLang="en-US" sz="1200" dirty="0" err="1">
                <a:solidFill>
                  <a:srgbClr val="000000"/>
                </a:solidFill>
              </a:rPr>
              <a:t>espaces</a:t>
            </a:r>
            <a:r>
              <a:rPr lang="en-US" altLang="en-US" sz="1200" dirty="0">
                <a:solidFill>
                  <a:srgbClr val="000000"/>
                </a:solidFill>
              </a:rPr>
              <a:t> </a:t>
            </a:r>
            <a:r>
              <a:rPr lang="en-US" altLang="en-US" sz="1200" dirty="0" err="1">
                <a:solidFill>
                  <a:srgbClr val="000000"/>
                </a:solidFill>
              </a:rPr>
              <a:t>privés</a:t>
            </a:r>
            <a:r>
              <a:rPr lang="en-US" altLang="en-US" sz="1200" dirty="0">
                <a:solidFill>
                  <a:srgbClr val="000000"/>
                </a:solidFill>
              </a:rPr>
              <a:t> pour les conversations dans le cadre </a:t>
            </a:r>
            <a:r>
              <a:rPr lang="en-US" altLang="en-US" sz="1200" dirty="0" err="1">
                <a:solidFill>
                  <a:srgbClr val="000000"/>
                </a:solidFill>
              </a:rPr>
              <a:t>desquelles</a:t>
            </a:r>
            <a:r>
              <a:rPr lang="en-US" altLang="en-US" sz="1200" dirty="0">
                <a:solidFill>
                  <a:srgbClr val="000000"/>
                </a:solidFill>
              </a:rPr>
              <a:t> des </a:t>
            </a:r>
            <a:r>
              <a:rPr lang="en-US" altLang="en-US" sz="1200" dirty="0" err="1">
                <a:solidFill>
                  <a:srgbClr val="000000"/>
                </a:solidFill>
              </a:rPr>
              <a:t>renseignements</a:t>
            </a:r>
            <a:r>
              <a:rPr lang="en-US" altLang="en-US" sz="1200" dirty="0">
                <a:solidFill>
                  <a:srgbClr val="000000"/>
                </a:solidFill>
              </a:rPr>
              <a:t> </a:t>
            </a:r>
            <a:r>
              <a:rPr lang="en-US" altLang="en-US" sz="1200" dirty="0" err="1">
                <a:solidFill>
                  <a:srgbClr val="000000"/>
                </a:solidFill>
              </a:rPr>
              <a:t>personnels</a:t>
            </a:r>
            <a:r>
              <a:rPr lang="en-US" altLang="en-US" sz="1200" dirty="0">
                <a:solidFill>
                  <a:srgbClr val="000000"/>
                </a:solidFill>
              </a:rPr>
              <a:t> </a:t>
            </a:r>
            <a:r>
              <a:rPr lang="en-US" altLang="en-US" sz="1200" dirty="0" err="1">
                <a:solidFill>
                  <a:srgbClr val="000000"/>
                </a:solidFill>
              </a:rPr>
              <a:t>seront</a:t>
            </a:r>
            <a:r>
              <a:rPr lang="en-US" altLang="en-US" sz="1200" dirty="0">
                <a:solidFill>
                  <a:srgbClr val="000000"/>
                </a:solidFill>
              </a:rPr>
              <a:t> </a:t>
            </a:r>
            <a:r>
              <a:rPr lang="en-US" altLang="en-US" sz="1200" dirty="0" err="1">
                <a:solidFill>
                  <a:srgbClr val="000000"/>
                </a:solidFill>
              </a:rPr>
              <a:t>divulgués</a:t>
            </a:r>
            <a:r>
              <a:rPr lang="en-US" altLang="en-US" sz="1200" dirty="0">
                <a:solidFill>
                  <a:srgbClr val="000000"/>
                </a:solidFill>
              </a:rPr>
              <a:t>.</a:t>
            </a:r>
          </a:p>
          <a:p>
            <a:pPr marL="85725" indent="-85725" algn="ctr" eaLnBrk="1" hangingPunct="1">
              <a:lnSpc>
                <a:spcPct val="100000"/>
              </a:lnSpc>
              <a:spcBef>
                <a:spcPct val="0"/>
              </a:spcBef>
              <a:spcAft>
                <a:spcPts val="600"/>
              </a:spcAft>
            </a:pPr>
            <a:r>
              <a:rPr lang="en-US" altLang="en-US" sz="1200" dirty="0" err="1">
                <a:solidFill>
                  <a:srgbClr val="000000"/>
                </a:solidFill>
              </a:rPr>
              <a:t>Limitez</a:t>
            </a:r>
            <a:r>
              <a:rPr lang="en-US" altLang="en-US" sz="1200" dirty="0">
                <a:solidFill>
                  <a:srgbClr val="000000"/>
                </a:solidFill>
              </a:rPr>
              <a:t> la </a:t>
            </a:r>
            <a:r>
              <a:rPr lang="en-US" altLang="en-US" sz="1200" dirty="0" err="1">
                <a:solidFill>
                  <a:srgbClr val="000000"/>
                </a:solidFill>
              </a:rPr>
              <a:t>quantité</a:t>
            </a:r>
            <a:r>
              <a:rPr lang="en-US" altLang="en-US" sz="1200" dirty="0">
                <a:solidFill>
                  <a:srgbClr val="000000"/>
                </a:solidFill>
              </a:rPr>
              <a:t> de </a:t>
            </a:r>
            <a:r>
              <a:rPr lang="en-US" altLang="en-US" sz="1200" dirty="0" err="1">
                <a:solidFill>
                  <a:srgbClr val="000000"/>
                </a:solidFill>
              </a:rPr>
              <a:t>renseignements</a:t>
            </a:r>
            <a:r>
              <a:rPr lang="en-US" altLang="en-US" sz="1200" dirty="0">
                <a:solidFill>
                  <a:srgbClr val="000000"/>
                </a:solidFill>
              </a:rPr>
              <a:t> </a:t>
            </a:r>
            <a:r>
              <a:rPr lang="en-US" altLang="en-US" sz="1200" dirty="0" err="1">
                <a:solidFill>
                  <a:srgbClr val="000000"/>
                </a:solidFill>
              </a:rPr>
              <a:t>personnels</a:t>
            </a:r>
            <a:r>
              <a:rPr lang="en-US" altLang="en-US" sz="1200" dirty="0">
                <a:solidFill>
                  <a:srgbClr val="000000"/>
                </a:solidFill>
              </a:rPr>
              <a:t> que </a:t>
            </a:r>
            <a:r>
              <a:rPr lang="en-US" altLang="en-US" sz="1200" dirty="0" err="1">
                <a:solidFill>
                  <a:srgbClr val="000000"/>
                </a:solidFill>
              </a:rPr>
              <a:t>vous</a:t>
            </a:r>
            <a:r>
              <a:rPr lang="en-US" altLang="en-US" sz="1200" dirty="0">
                <a:solidFill>
                  <a:srgbClr val="000000"/>
                </a:solidFill>
              </a:rPr>
              <a:t> </a:t>
            </a:r>
            <a:r>
              <a:rPr lang="en-US" altLang="en-US" sz="1200" dirty="0" err="1">
                <a:solidFill>
                  <a:srgbClr val="000000"/>
                </a:solidFill>
              </a:rPr>
              <a:t>divulguez</a:t>
            </a:r>
            <a:r>
              <a:rPr lang="en-US" altLang="en-US" sz="1200" dirty="0">
                <a:solidFill>
                  <a:srgbClr val="000000"/>
                </a:solidFill>
              </a:rPr>
              <a:t> </a:t>
            </a:r>
            <a:r>
              <a:rPr lang="en-US" altLang="en-US" sz="1200" dirty="0" err="1">
                <a:solidFill>
                  <a:srgbClr val="000000"/>
                </a:solidFill>
              </a:rPr>
              <a:t>quand</a:t>
            </a:r>
            <a:r>
              <a:rPr lang="en-US" altLang="en-US" sz="1200" dirty="0">
                <a:solidFill>
                  <a:srgbClr val="000000"/>
                </a:solidFill>
              </a:rPr>
              <a:t> </a:t>
            </a:r>
            <a:r>
              <a:rPr lang="en-US" altLang="en-US" sz="1200" dirty="0" err="1">
                <a:solidFill>
                  <a:srgbClr val="000000"/>
                </a:solidFill>
              </a:rPr>
              <a:t>vous</a:t>
            </a:r>
            <a:r>
              <a:rPr lang="en-US" altLang="en-US" sz="1200" dirty="0">
                <a:solidFill>
                  <a:srgbClr val="000000"/>
                </a:solidFill>
              </a:rPr>
              <a:t> </a:t>
            </a:r>
            <a:r>
              <a:rPr lang="en-US" altLang="en-US" sz="1200" dirty="0" err="1">
                <a:solidFill>
                  <a:srgbClr val="000000"/>
                </a:solidFill>
              </a:rPr>
              <a:t>êtes</a:t>
            </a:r>
            <a:r>
              <a:rPr lang="en-US" altLang="en-US" sz="1200" dirty="0">
                <a:solidFill>
                  <a:srgbClr val="000000"/>
                </a:solidFill>
              </a:rPr>
              <a:t> au </a:t>
            </a:r>
            <a:r>
              <a:rPr lang="en-US" altLang="en-US" sz="1200" dirty="0" err="1">
                <a:solidFill>
                  <a:srgbClr val="000000"/>
                </a:solidFill>
              </a:rPr>
              <a:t>téléphone</a:t>
            </a:r>
            <a:r>
              <a:rPr lang="en-US" altLang="en-US" sz="1200" dirty="0">
                <a:solidFill>
                  <a:srgbClr val="000000"/>
                </a:solidFill>
              </a:rPr>
              <a:t>, à des </a:t>
            </a:r>
            <a:r>
              <a:rPr lang="en-US" altLang="en-US" sz="1200" dirty="0" err="1">
                <a:solidFill>
                  <a:srgbClr val="000000"/>
                </a:solidFill>
              </a:rPr>
              <a:t>comptoirs</a:t>
            </a:r>
            <a:r>
              <a:rPr lang="en-US" altLang="en-US" sz="1200" dirty="0">
                <a:solidFill>
                  <a:srgbClr val="000000"/>
                </a:solidFill>
              </a:rPr>
              <a:t> de services </a:t>
            </a:r>
            <a:r>
              <a:rPr lang="en-US" altLang="en-US" sz="1200" dirty="0" err="1">
                <a:solidFill>
                  <a:srgbClr val="000000"/>
                </a:solidFill>
              </a:rPr>
              <a:t>ou</a:t>
            </a:r>
            <a:r>
              <a:rPr lang="en-US" altLang="en-US" sz="1200" dirty="0">
                <a:solidFill>
                  <a:srgbClr val="000000"/>
                </a:solidFill>
              </a:rPr>
              <a:t> </a:t>
            </a:r>
            <a:r>
              <a:rPr lang="en-US" altLang="en-US" sz="1200" dirty="0" err="1">
                <a:solidFill>
                  <a:srgbClr val="000000"/>
                </a:solidFill>
              </a:rPr>
              <a:t>en</a:t>
            </a:r>
            <a:r>
              <a:rPr lang="en-US" altLang="en-US" sz="1200" dirty="0">
                <a:solidFill>
                  <a:srgbClr val="000000"/>
                </a:solidFill>
              </a:rPr>
              <a:t> discussion avec des </a:t>
            </a:r>
            <a:r>
              <a:rPr lang="en-US" altLang="en-US" sz="1200" dirty="0" err="1">
                <a:solidFill>
                  <a:srgbClr val="000000"/>
                </a:solidFill>
              </a:rPr>
              <a:t>collègues</a:t>
            </a:r>
            <a:r>
              <a:rPr lang="en-US" altLang="en-US" sz="1200" dirty="0">
                <a:solidFill>
                  <a:srgbClr val="000000"/>
                </a:solidFill>
              </a:rPr>
              <a:t>.  </a:t>
            </a:r>
          </a:p>
          <a:p>
            <a:pPr marL="85725" indent="-85725" algn="ctr" eaLnBrk="1" hangingPunct="1">
              <a:lnSpc>
                <a:spcPct val="100000"/>
              </a:lnSpc>
              <a:spcBef>
                <a:spcPct val="0"/>
              </a:spcBef>
              <a:spcAft>
                <a:spcPts val="600"/>
              </a:spcAft>
            </a:pPr>
            <a:r>
              <a:rPr lang="en-US" altLang="en-US" sz="1200" dirty="0" err="1">
                <a:solidFill>
                  <a:srgbClr val="000000"/>
                </a:solidFill>
              </a:rPr>
              <a:t>N’examinez</a:t>
            </a:r>
            <a:r>
              <a:rPr lang="en-US" altLang="en-US" sz="1200" dirty="0">
                <a:solidFill>
                  <a:srgbClr val="000000"/>
                </a:solidFill>
              </a:rPr>
              <a:t> pas de documents </a:t>
            </a:r>
            <a:r>
              <a:rPr lang="en-US" altLang="en-US" sz="1200" dirty="0" err="1">
                <a:solidFill>
                  <a:srgbClr val="000000"/>
                </a:solidFill>
              </a:rPr>
              <a:t>contenant</a:t>
            </a:r>
            <a:r>
              <a:rPr lang="en-US" altLang="en-US" sz="1200" dirty="0">
                <a:solidFill>
                  <a:srgbClr val="000000"/>
                </a:solidFill>
              </a:rPr>
              <a:t> des </a:t>
            </a:r>
            <a:r>
              <a:rPr lang="en-US" altLang="en-US" sz="1200" dirty="0" err="1">
                <a:solidFill>
                  <a:srgbClr val="000000"/>
                </a:solidFill>
              </a:rPr>
              <a:t>renseignements</a:t>
            </a:r>
            <a:r>
              <a:rPr lang="en-US" altLang="en-US" sz="1200" dirty="0">
                <a:solidFill>
                  <a:srgbClr val="000000"/>
                </a:solidFill>
              </a:rPr>
              <a:t> </a:t>
            </a:r>
            <a:r>
              <a:rPr lang="en-US" altLang="en-US" sz="1200" dirty="0" err="1">
                <a:solidFill>
                  <a:srgbClr val="000000"/>
                </a:solidFill>
              </a:rPr>
              <a:t>personnels</a:t>
            </a:r>
            <a:r>
              <a:rPr lang="en-US" altLang="en-US" sz="1200" dirty="0">
                <a:solidFill>
                  <a:srgbClr val="000000"/>
                </a:solidFill>
              </a:rPr>
              <a:t> dans des </a:t>
            </a:r>
            <a:r>
              <a:rPr lang="en-US" altLang="en-US" sz="1200" dirty="0" err="1">
                <a:solidFill>
                  <a:srgbClr val="000000"/>
                </a:solidFill>
              </a:rPr>
              <a:t>lieux</a:t>
            </a:r>
            <a:r>
              <a:rPr lang="en-US" altLang="en-US" sz="1200" dirty="0">
                <a:solidFill>
                  <a:srgbClr val="000000"/>
                </a:solidFill>
              </a:rPr>
              <a:t> publics </a:t>
            </a:r>
            <a:r>
              <a:rPr lang="en-US" altLang="en-US" sz="1200" dirty="0" err="1">
                <a:solidFill>
                  <a:srgbClr val="000000"/>
                </a:solidFill>
              </a:rPr>
              <a:t>où</a:t>
            </a:r>
            <a:r>
              <a:rPr lang="en-US" altLang="en-US" sz="1200" dirty="0">
                <a:solidFill>
                  <a:srgbClr val="000000"/>
                </a:solidFill>
              </a:rPr>
              <a:t> </a:t>
            </a:r>
            <a:r>
              <a:rPr lang="en-US" altLang="en-US" sz="1200" dirty="0" err="1">
                <a:solidFill>
                  <a:srgbClr val="000000"/>
                </a:solidFill>
              </a:rPr>
              <a:t>quelqu’un</a:t>
            </a:r>
            <a:r>
              <a:rPr lang="en-US" altLang="en-US" sz="1200" dirty="0">
                <a:solidFill>
                  <a:srgbClr val="000000"/>
                </a:solidFill>
              </a:rPr>
              <a:t> </a:t>
            </a:r>
            <a:r>
              <a:rPr lang="en-US" altLang="en-US" sz="1200" dirty="0" err="1">
                <a:solidFill>
                  <a:srgbClr val="000000"/>
                </a:solidFill>
              </a:rPr>
              <a:t>d’autre</a:t>
            </a:r>
            <a:r>
              <a:rPr lang="en-US" altLang="en-US" sz="1200" dirty="0">
                <a:solidFill>
                  <a:srgbClr val="000000"/>
                </a:solidFill>
              </a:rPr>
              <a:t> </a:t>
            </a:r>
            <a:r>
              <a:rPr lang="en-US" altLang="en-US" sz="1200" dirty="0" err="1">
                <a:solidFill>
                  <a:srgbClr val="000000"/>
                </a:solidFill>
              </a:rPr>
              <a:t>pourrait</a:t>
            </a:r>
            <a:r>
              <a:rPr lang="en-US" altLang="en-US" sz="1200" dirty="0">
                <a:solidFill>
                  <a:srgbClr val="000000"/>
                </a:solidFill>
              </a:rPr>
              <a:t> </a:t>
            </a:r>
            <a:r>
              <a:rPr lang="en-US" altLang="en-US" sz="1200" dirty="0" err="1">
                <a:solidFill>
                  <a:srgbClr val="000000"/>
                </a:solidFill>
              </a:rPr>
              <a:t>en</a:t>
            </a:r>
            <a:r>
              <a:rPr lang="en-US" altLang="en-US" sz="1200" dirty="0">
                <a:solidFill>
                  <a:srgbClr val="000000"/>
                </a:solidFill>
              </a:rPr>
              <a:t> </a:t>
            </a:r>
            <a:r>
              <a:rPr lang="en-US" altLang="en-US" sz="1200" dirty="0" err="1">
                <a:solidFill>
                  <a:srgbClr val="000000"/>
                </a:solidFill>
              </a:rPr>
              <a:t>voir</a:t>
            </a:r>
            <a:r>
              <a:rPr lang="en-US" altLang="en-US" sz="1200" dirty="0">
                <a:solidFill>
                  <a:srgbClr val="000000"/>
                </a:solidFill>
              </a:rPr>
              <a:t> le </a:t>
            </a:r>
            <a:r>
              <a:rPr lang="en-US" altLang="en-US" sz="1200" dirty="0" err="1">
                <a:solidFill>
                  <a:srgbClr val="000000"/>
                </a:solidFill>
              </a:rPr>
              <a:t>contenu</a:t>
            </a:r>
            <a:r>
              <a:rPr lang="en-US" altLang="en-US" sz="1200" dirty="0">
                <a:solidFill>
                  <a:srgbClr val="000000"/>
                </a:solidFill>
              </a:rPr>
              <a:t>.</a:t>
            </a:r>
          </a:p>
        </p:txBody>
      </p:sp>
      <p:pic>
        <p:nvPicPr>
          <p:cNvPr id="16" name="Picture 15" descr="Head with gears inside">
            <a:extLst>
              <a:ext uri="{FF2B5EF4-FFF2-40B4-BE49-F238E27FC236}">
                <a16:creationId xmlns:a16="http://schemas.microsoft.com/office/drawing/2014/main" id="{5B83EC84-6141-47E2-B069-31CA01F696F7}"/>
              </a:ext>
              <a:ext uri="{C183D7F6-B498-43B3-948B-1728B52AA6E4}">
                <adec:decorative xmlns:adec="http://schemas.microsoft.com/office/drawing/2017/decorative" val="0"/>
              </a:ext>
            </a:extLst>
          </p:cNvPr>
          <p:cNvPicPr>
            <a:picLocks noChangeAspect="1"/>
          </p:cNvPicPr>
          <p:nvPr>
            <p:custDataLst>
              <p:tags r:id="rId7"/>
            </p:custDataLst>
          </p:nvPr>
        </p:nvPicPr>
        <p:blipFill>
          <a:blip r:embed="rId14">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9701725" y="2270640"/>
            <a:ext cx="772981" cy="772981"/>
          </a:xfrm>
          <a:prstGeom prst="rect">
            <a:avLst/>
          </a:prstGeom>
        </p:spPr>
      </p:pic>
      <p:sp>
        <p:nvSpPr>
          <p:cNvPr id="41993" name="TextBox 9">
            <a:extLst>
              <a:ext uri="{FF2B5EF4-FFF2-40B4-BE49-F238E27FC236}">
                <a16:creationId xmlns:a16="http://schemas.microsoft.com/office/drawing/2014/main" id="{61B4E09B-9E0E-4AEB-9108-8E7C03FA90C6}"/>
              </a:ext>
            </a:extLst>
          </p:cNvPr>
          <p:cNvSpPr txBox="1">
            <a:spLocks noChangeArrowheads="1"/>
          </p:cNvSpPr>
          <p:nvPr>
            <p:custDataLst>
              <p:tags r:id="rId8"/>
            </p:custDataLst>
          </p:nvPr>
        </p:nvSpPr>
        <p:spPr bwMode="auto">
          <a:xfrm>
            <a:off x="8206307" y="3074452"/>
            <a:ext cx="3763816" cy="270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eaLnBrk="1" hangingPunct="1">
              <a:lnSpc>
                <a:spcPct val="100000"/>
              </a:lnSpc>
              <a:spcBef>
                <a:spcPct val="0"/>
              </a:spcBef>
              <a:buFontTx/>
              <a:buNone/>
            </a:pPr>
            <a:r>
              <a:rPr lang="en-US" altLang="en-US" sz="1800" b="1" dirty="0" err="1">
                <a:solidFill>
                  <a:srgbClr val="604A7B"/>
                </a:solidFill>
              </a:rPr>
              <a:t>Faites</a:t>
            </a:r>
            <a:r>
              <a:rPr lang="en-US" altLang="en-US" sz="1800" b="1" dirty="0">
                <a:solidFill>
                  <a:srgbClr val="604A7B"/>
                </a:solidFill>
              </a:rPr>
              <a:t> </a:t>
            </a:r>
            <a:r>
              <a:rPr lang="en-US" altLang="en-US" sz="1800" b="1" dirty="0" err="1">
                <a:solidFill>
                  <a:srgbClr val="604A7B"/>
                </a:solidFill>
              </a:rPr>
              <a:t>preuve</a:t>
            </a:r>
            <a:r>
              <a:rPr lang="en-US" altLang="en-US" sz="1800" b="1" dirty="0">
                <a:solidFill>
                  <a:srgbClr val="604A7B"/>
                </a:solidFill>
              </a:rPr>
              <a:t> d'un bon </a:t>
            </a:r>
            <a:r>
              <a:rPr lang="en-US" altLang="en-US" sz="1800" b="1" dirty="0" err="1">
                <a:solidFill>
                  <a:srgbClr val="604A7B"/>
                </a:solidFill>
              </a:rPr>
              <a:t>jugement</a:t>
            </a:r>
            <a:endParaRPr lang="en-US" altLang="en-US" sz="1800" b="1" dirty="0">
              <a:solidFill>
                <a:srgbClr val="604A7B"/>
              </a:solidFill>
            </a:endParaRPr>
          </a:p>
          <a:p>
            <a:pPr marL="85725" indent="-85725" algn="ctr" eaLnBrk="1" hangingPunct="1">
              <a:lnSpc>
                <a:spcPct val="100000"/>
              </a:lnSpc>
              <a:spcBef>
                <a:spcPct val="0"/>
              </a:spcBef>
              <a:spcAft>
                <a:spcPts val="600"/>
              </a:spcAft>
            </a:pPr>
            <a:endParaRPr lang="en-US" altLang="en-US" sz="1200" dirty="0">
              <a:solidFill>
                <a:srgbClr val="000000"/>
              </a:solidFill>
            </a:endParaRPr>
          </a:p>
          <a:p>
            <a:pPr marL="85725" indent="-85725" algn="ctr" eaLnBrk="1" hangingPunct="1">
              <a:lnSpc>
                <a:spcPct val="100000"/>
              </a:lnSpc>
              <a:spcBef>
                <a:spcPct val="0"/>
              </a:spcBef>
              <a:spcAft>
                <a:spcPts val="600"/>
              </a:spcAft>
            </a:pPr>
            <a:r>
              <a:rPr lang="en-US" altLang="en-US" sz="1200" dirty="0">
                <a:solidFill>
                  <a:srgbClr val="000000"/>
                </a:solidFill>
              </a:rPr>
              <a:t>Suivez les politiques et </a:t>
            </a:r>
            <a:r>
              <a:rPr lang="en-US" altLang="en-US" sz="1200" dirty="0" err="1">
                <a:solidFill>
                  <a:srgbClr val="000000"/>
                </a:solidFill>
              </a:rPr>
              <a:t>procédures</a:t>
            </a:r>
            <a:r>
              <a:rPr lang="en-US" altLang="en-US" sz="1200" dirty="0">
                <a:solidFill>
                  <a:srgbClr val="000000"/>
                </a:solidFill>
              </a:rPr>
              <a:t> </a:t>
            </a:r>
            <a:r>
              <a:rPr lang="en-US" altLang="en-US" sz="1200" dirty="0" err="1">
                <a:solidFill>
                  <a:srgbClr val="000000"/>
                </a:solidFill>
              </a:rPr>
              <a:t>liées</a:t>
            </a:r>
            <a:r>
              <a:rPr lang="en-US" altLang="en-US" sz="1200" dirty="0">
                <a:solidFill>
                  <a:srgbClr val="000000"/>
                </a:solidFill>
              </a:rPr>
              <a:t> à la protection de la vie </a:t>
            </a:r>
            <a:r>
              <a:rPr lang="en-US" altLang="en-US" sz="1200" dirty="0" err="1">
                <a:solidFill>
                  <a:srgbClr val="000000"/>
                </a:solidFill>
              </a:rPr>
              <a:t>privée</a:t>
            </a:r>
            <a:r>
              <a:rPr lang="en-US" altLang="en-US" sz="1200" dirty="0">
                <a:solidFill>
                  <a:srgbClr val="000000"/>
                </a:solidFill>
              </a:rPr>
              <a:t> de </a:t>
            </a:r>
            <a:r>
              <a:rPr lang="en-US" altLang="en-US" sz="1200" dirty="0" err="1">
                <a:solidFill>
                  <a:srgbClr val="000000"/>
                </a:solidFill>
              </a:rPr>
              <a:t>votre</a:t>
            </a:r>
            <a:r>
              <a:rPr lang="en-US" altLang="en-US" sz="1200" dirty="0">
                <a:solidFill>
                  <a:srgbClr val="000000"/>
                </a:solidFill>
              </a:rPr>
              <a:t> </a:t>
            </a:r>
            <a:r>
              <a:rPr lang="en-US" altLang="en-US" sz="1200" dirty="0" err="1">
                <a:solidFill>
                  <a:srgbClr val="000000"/>
                </a:solidFill>
              </a:rPr>
              <a:t>organisme</a:t>
            </a:r>
            <a:r>
              <a:rPr lang="en-US" altLang="en-US" sz="1200" dirty="0">
                <a:solidFill>
                  <a:srgbClr val="000000"/>
                </a:solidFill>
              </a:rPr>
              <a:t>. </a:t>
            </a:r>
          </a:p>
          <a:p>
            <a:pPr marL="85725" indent="-85725" algn="ctr" eaLnBrk="1" hangingPunct="1">
              <a:lnSpc>
                <a:spcPct val="100000"/>
              </a:lnSpc>
              <a:spcBef>
                <a:spcPct val="0"/>
              </a:spcBef>
              <a:spcAft>
                <a:spcPts val="600"/>
              </a:spcAft>
            </a:pPr>
            <a:r>
              <a:rPr lang="en-US" altLang="en-US" sz="1200" dirty="0" err="1">
                <a:solidFill>
                  <a:srgbClr val="000000"/>
                </a:solidFill>
              </a:rPr>
              <a:t>Considérez</a:t>
            </a:r>
            <a:r>
              <a:rPr lang="en-US" altLang="en-US" sz="1200" dirty="0">
                <a:solidFill>
                  <a:srgbClr val="000000"/>
                </a:solidFill>
              </a:rPr>
              <a:t> les </a:t>
            </a:r>
            <a:r>
              <a:rPr lang="en-US" altLang="en-US" sz="1200" dirty="0" err="1">
                <a:solidFill>
                  <a:srgbClr val="000000"/>
                </a:solidFill>
              </a:rPr>
              <a:t>risques</a:t>
            </a:r>
            <a:r>
              <a:rPr lang="en-US" altLang="en-US" sz="1200" dirty="0">
                <a:solidFill>
                  <a:srgbClr val="000000"/>
                </a:solidFill>
              </a:rPr>
              <a:t> </a:t>
            </a:r>
            <a:r>
              <a:rPr lang="en-US" altLang="en-US" sz="1200" dirty="0" err="1">
                <a:solidFill>
                  <a:srgbClr val="000000"/>
                </a:solidFill>
              </a:rPr>
              <a:t>d’atteintes</a:t>
            </a:r>
            <a:r>
              <a:rPr lang="en-US" altLang="en-US" sz="1200" dirty="0">
                <a:solidFill>
                  <a:srgbClr val="000000"/>
                </a:solidFill>
              </a:rPr>
              <a:t> à la vie </a:t>
            </a:r>
            <a:r>
              <a:rPr lang="en-US" altLang="en-US" sz="1200" dirty="0" err="1">
                <a:solidFill>
                  <a:srgbClr val="000000"/>
                </a:solidFill>
              </a:rPr>
              <a:t>privée</a:t>
            </a:r>
            <a:r>
              <a:rPr lang="en-US" altLang="en-US" sz="1200" dirty="0">
                <a:solidFill>
                  <a:srgbClr val="000000"/>
                </a:solidFill>
              </a:rPr>
              <a:t> au moment de consulter, de </a:t>
            </a:r>
            <a:r>
              <a:rPr lang="en-US" altLang="en-US" sz="1200" dirty="0" err="1">
                <a:solidFill>
                  <a:srgbClr val="000000"/>
                </a:solidFill>
              </a:rPr>
              <a:t>divulguer</a:t>
            </a:r>
            <a:r>
              <a:rPr lang="en-US" altLang="en-US" sz="1200" dirty="0">
                <a:solidFill>
                  <a:srgbClr val="000000"/>
                </a:solidFill>
              </a:rPr>
              <a:t>, </a:t>
            </a:r>
            <a:r>
              <a:rPr lang="en-US" altLang="en-US" sz="1200" dirty="0" err="1">
                <a:solidFill>
                  <a:srgbClr val="000000"/>
                </a:solidFill>
              </a:rPr>
              <a:t>d’éliminer</a:t>
            </a:r>
            <a:r>
              <a:rPr lang="en-US" altLang="en-US" sz="1200" dirty="0">
                <a:solidFill>
                  <a:srgbClr val="000000"/>
                </a:solidFill>
              </a:rPr>
              <a:t> </a:t>
            </a:r>
            <a:r>
              <a:rPr lang="en-US" altLang="en-US" sz="1200" dirty="0" err="1">
                <a:solidFill>
                  <a:srgbClr val="000000"/>
                </a:solidFill>
              </a:rPr>
              <a:t>ou</a:t>
            </a:r>
            <a:r>
              <a:rPr lang="en-US" altLang="en-US" sz="1200" dirty="0">
                <a:solidFill>
                  <a:srgbClr val="000000"/>
                </a:solidFill>
              </a:rPr>
              <a:t> de </a:t>
            </a:r>
            <a:r>
              <a:rPr lang="en-US" altLang="en-US" sz="1200" dirty="0" err="1">
                <a:solidFill>
                  <a:srgbClr val="000000"/>
                </a:solidFill>
              </a:rPr>
              <a:t>transférer</a:t>
            </a:r>
            <a:r>
              <a:rPr lang="en-US" altLang="en-US" sz="1200" dirty="0">
                <a:solidFill>
                  <a:srgbClr val="000000"/>
                </a:solidFill>
              </a:rPr>
              <a:t> des </a:t>
            </a:r>
            <a:r>
              <a:rPr lang="en-US" altLang="en-US" sz="1200" dirty="0" err="1">
                <a:solidFill>
                  <a:srgbClr val="000000"/>
                </a:solidFill>
              </a:rPr>
              <a:t>renseignements</a:t>
            </a:r>
            <a:r>
              <a:rPr lang="en-US" altLang="en-US" sz="1200" dirty="0">
                <a:solidFill>
                  <a:srgbClr val="000000"/>
                </a:solidFill>
              </a:rPr>
              <a:t> </a:t>
            </a:r>
            <a:r>
              <a:rPr lang="en-US" altLang="en-US" sz="1200" dirty="0" err="1">
                <a:solidFill>
                  <a:srgbClr val="000000"/>
                </a:solidFill>
              </a:rPr>
              <a:t>personnels</a:t>
            </a:r>
            <a:r>
              <a:rPr lang="en-US" altLang="en-US" sz="1200" dirty="0">
                <a:solidFill>
                  <a:srgbClr val="000000"/>
                </a:solidFill>
              </a:rPr>
              <a:t>.</a:t>
            </a:r>
          </a:p>
          <a:p>
            <a:pPr marL="85725" indent="-85725" algn="ctr" eaLnBrk="1" hangingPunct="1">
              <a:lnSpc>
                <a:spcPct val="100000"/>
              </a:lnSpc>
              <a:spcBef>
                <a:spcPct val="0"/>
              </a:spcBef>
              <a:spcAft>
                <a:spcPts val="600"/>
              </a:spcAft>
            </a:pPr>
            <a:r>
              <a:rPr lang="en-US" altLang="en-US" sz="1200" dirty="0" err="1">
                <a:solidFill>
                  <a:srgbClr val="000000"/>
                </a:solidFill>
              </a:rPr>
              <a:t>Servez-vous</a:t>
            </a:r>
            <a:r>
              <a:rPr lang="en-US" altLang="en-US" sz="1200" dirty="0">
                <a:solidFill>
                  <a:srgbClr val="000000"/>
                </a:solidFill>
              </a:rPr>
              <a:t> de la </a:t>
            </a:r>
            <a:r>
              <a:rPr lang="en-US" altLang="en-US" sz="1200" dirty="0" err="1">
                <a:solidFill>
                  <a:srgbClr val="000000"/>
                </a:solidFill>
              </a:rPr>
              <a:t>méthode</a:t>
            </a:r>
            <a:r>
              <a:rPr lang="en-US" altLang="en-US" sz="1200" dirty="0">
                <a:solidFill>
                  <a:srgbClr val="000000"/>
                </a:solidFill>
              </a:rPr>
              <a:t> la plus </a:t>
            </a:r>
            <a:r>
              <a:rPr lang="en-US" altLang="en-US" sz="1200" dirty="0" err="1">
                <a:solidFill>
                  <a:srgbClr val="000000"/>
                </a:solidFill>
              </a:rPr>
              <a:t>sécuritaire</a:t>
            </a:r>
            <a:r>
              <a:rPr lang="en-US" altLang="en-US" sz="1200" dirty="0">
                <a:solidFill>
                  <a:srgbClr val="000000"/>
                </a:solidFill>
              </a:rPr>
              <a:t> </a:t>
            </a:r>
            <a:r>
              <a:rPr lang="en-US" altLang="en-US" sz="1200" dirty="0" err="1">
                <a:solidFill>
                  <a:srgbClr val="000000"/>
                </a:solidFill>
              </a:rPr>
              <a:t>si</a:t>
            </a:r>
            <a:r>
              <a:rPr lang="en-US" altLang="en-US" sz="1200" dirty="0">
                <a:solidFill>
                  <a:srgbClr val="000000"/>
                </a:solidFill>
              </a:rPr>
              <a:t> </a:t>
            </a:r>
            <a:r>
              <a:rPr lang="en-US" altLang="en-US" sz="1200" dirty="0" err="1">
                <a:solidFill>
                  <a:srgbClr val="000000"/>
                </a:solidFill>
              </a:rPr>
              <a:t>vous</a:t>
            </a:r>
            <a:r>
              <a:rPr lang="en-US" altLang="en-US" sz="1200" dirty="0">
                <a:solidFill>
                  <a:srgbClr val="000000"/>
                </a:solidFill>
              </a:rPr>
              <a:t> </a:t>
            </a:r>
            <a:r>
              <a:rPr lang="en-US" altLang="en-US" sz="1200" dirty="0" err="1">
                <a:solidFill>
                  <a:srgbClr val="000000"/>
                </a:solidFill>
              </a:rPr>
              <a:t>avez</a:t>
            </a:r>
            <a:r>
              <a:rPr lang="en-US" altLang="en-US" sz="1200" dirty="0">
                <a:solidFill>
                  <a:srgbClr val="000000"/>
                </a:solidFill>
              </a:rPr>
              <a:t> le </a:t>
            </a:r>
            <a:r>
              <a:rPr lang="en-US" altLang="en-US" sz="1200" dirty="0" err="1">
                <a:solidFill>
                  <a:srgbClr val="000000"/>
                </a:solidFill>
              </a:rPr>
              <a:t>choix</a:t>
            </a:r>
            <a:r>
              <a:rPr lang="en-US" altLang="en-US" sz="1200" dirty="0">
                <a:solidFill>
                  <a:srgbClr val="000000"/>
                </a:solidFill>
              </a:rPr>
              <a:t> (p. ex., </a:t>
            </a:r>
            <a:r>
              <a:rPr lang="en-US" altLang="en-US" sz="1200" dirty="0" err="1">
                <a:solidFill>
                  <a:srgbClr val="000000"/>
                </a:solidFill>
              </a:rPr>
              <a:t>déchiquetez</a:t>
            </a:r>
            <a:r>
              <a:rPr lang="en-US" altLang="en-US" sz="1200" dirty="0">
                <a:solidFill>
                  <a:srgbClr val="000000"/>
                </a:solidFill>
              </a:rPr>
              <a:t> les documents </a:t>
            </a:r>
            <a:r>
              <a:rPr lang="en-US" altLang="en-US" sz="1200" dirty="0" err="1">
                <a:solidFill>
                  <a:srgbClr val="000000"/>
                </a:solidFill>
              </a:rPr>
              <a:t>avant</a:t>
            </a:r>
            <a:r>
              <a:rPr lang="en-US" altLang="en-US" sz="1200" dirty="0">
                <a:solidFill>
                  <a:srgbClr val="000000"/>
                </a:solidFill>
              </a:rPr>
              <a:t> de les recycler). </a:t>
            </a:r>
          </a:p>
          <a:p>
            <a:pPr marL="85725" indent="-85725" algn="ctr" eaLnBrk="1" hangingPunct="1">
              <a:lnSpc>
                <a:spcPct val="100000"/>
              </a:lnSpc>
              <a:spcBef>
                <a:spcPct val="0"/>
              </a:spcBef>
              <a:spcAft>
                <a:spcPts val="600"/>
              </a:spcAft>
            </a:pPr>
            <a:r>
              <a:rPr lang="en-US" altLang="en-US" sz="1200" dirty="0" err="1">
                <a:solidFill>
                  <a:srgbClr val="000000"/>
                </a:solidFill>
              </a:rPr>
              <a:t>Utilisez</a:t>
            </a:r>
            <a:r>
              <a:rPr lang="en-US" altLang="en-US" sz="1200" dirty="0">
                <a:solidFill>
                  <a:srgbClr val="000000"/>
                </a:solidFill>
              </a:rPr>
              <a:t> et </a:t>
            </a:r>
            <a:r>
              <a:rPr lang="en-US" altLang="en-US" sz="1200" dirty="0" err="1">
                <a:solidFill>
                  <a:srgbClr val="000000"/>
                </a:solidFill>
              </a:rPr>
              <a:t>divulguez</a:t>
            </a:r>
            <a:r>
              <a:rPr lang="en-US" altLang="en-US" sz="1200" dirty="0">
                <a:solidFill>
                  <a:srgbClr val="000000"/>
                </a:solidFill>
              </a:rPr>
              <a:t> </a:t>
            </a:r>
            <a:r>
              <a:rPr lang="en-US" altLang="en-US" sz="1200" dirty="0" err="1">
                <a:solidFill>
                  <a:srgbClr val="000000"/>
                </a:solidFill>
              </a:rPr>
              <a:t>seulement</a:t>
            </a:r>
            <a:r>
              <a:rPr lang="en-US" altLang="en-US" sz="1200" dirty="0">
                <a:solidFill>
                  <a:srgbClr val="000000"/>
                </a:solidFill>
              </a:rPr>
              <a:t> les </a:t>
            </a:r>
            <a:r>
              <a:rPr lang="en-US" altLang="en-US" sz="1200" dirty="0" err="1">
                <a:solidFill>
                  <a:srgbClr val="000000"/>
                </a:solidFill>
              </a:rPr>
              <a:t>renseignements</a:t>
            </a:r>
            <a:r>
              <a:rPr lang="en-US" altLang="en-US" sz="1200" dirty="0">
                <a:solidFill>
                  <a:srgbClr val="000000"/>
                </a:solidFill>
              </a:rPr>
              <a:t> </a:t>
            </a:r>
            <a:r>
              <a:rPr lang="en-US" altLang="en-US" sz="1200" dirty="0" err="1">
                <a:solidFill>
                  <a:srgbClr val="000000"/>
                </a:solidFill>
              </a:rPr>
              <a:t>personnels</a:t>
            </a:r>
            <a:r>
              <a:rPr lang="en-US" altLang="en-US" sz="1200" dirty="0">
                <a:solidFill>
                  <a:srgbClr val="000000"/>
                </a:solidFill>
              </a:rPr>
              <a:t> </a:t>
            </a:r>
            <a:r>
              <a:rPr lang="en-US" altLang="en-US" sz="1200" dirty="0" err="1">
                <a:solidFill>
                  <a:srgbClr val="000000"/>
                </a:solidFill>
              </a:rPr>
              <a:t>pertinents</a:t>
            </a:r>
            <a:r>
              <a:rPr lang="en-US" altLang="en-US" sz="1200" dirty="0">
                <a:solidFill>
                  <a:srgbClr val="000000"/>
                </a:solidFill>
              </a:rPr>
              <a:t>.</a:t>
            </a:r>
          </a:p>
        </p:txBody>
      </p:sp>
      <p:sp>
        <p:nvSpPr>
          <p:cNvPr id="41994" name="Slide Number Placeholder 3">
            <a:extLst>
              <a:ext uri="{FF2B5EF4-FFF2-40B4-BE49-F238E27FC236}">
                <a16:creationId xmlns:a16="http://schemas.microsoft.com/office/drawing/2014/main" id="{F5728A19-61BD-4AA9-95E3-CD5F7D448F3B}"/>
              </a:ext>
            </a:extLst>
          </p:cNvPr>
          <p:cNvSpPr>
            <a:spLocks noGrp="1" noChangeArrowheads="1"/>
          </p:cNvSpPr>
          <p:nvPr>
            <p:ph type="sldNum" sz="quarter" idx="12"/>
            <p:custDataLst>
              <p:tags r:id="rId9"/>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B5A066F3-2398-4BF9-AAB7-BE1F5F6D37B1}" type="slidenum">
              <a:rPr lang="en-US" altLang="en-US" sz="1200">
                <a:solidFill>
                  <a:srgbClr val="000000"/>
                </a:solidFill>
              </a:rPr>
              <a:pPr>
                <a:lnSpc>
                  <a:spcPct val="100000"/>
                </a:lnSpc>
                <a:spcBef>
                  <a:spcPct val="0"/>
                </a:spcBef>
                <a:buFontTx/>
                <a:buNone/>
              </a:pPr>
              <a:t>22</a:t>
            </a:fld>
            <a:endParaRPr lang="en-US" altLang="en-US" sz="1200">
              <a:solidFill>
                <a:srgbClr val="00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9E4341F8-5822-49B3-8E6A-54FFA5F4DEA9}"/>
              </a:ext>
            </a:extLst>
          </p:cNvPr>
          <p:cNvSpPr>
            <a:spLocks noGrp="1" noChangeArrowheads="1"/>
          </p:cNvSpPr>
          <p:nvPr>
            <p:ph type="title"/>
            <p:custDataLst>
              <p:tags r:id="rId1"/>
            </p:custDataLst>
          </p:nvPr>
        </p:nvSpPr>
        <p:spPr>
          <a:xfrm>
            <a:off x="280988" y="143121"/>
            <a:ext cx="10515600" cy="1325563"/>
          </a:xfrm>
        </p:spPr>
        <p:txBody>
          <a:bodyPr/>
          <a:lstStyle/>
          <a:p>
            <a:pPr eaLnBrk="1" hangingPunct="1"/>
            <a:r>
              <a:rPr lang="en-US" altLang="en-US" sz="3200" b="1" dirty="0" err="1">
                <a:solidFill>
                  <a:srgbClr val="254061"/>
                </a:solidFill>
              </a:rPr>
              <a:t>Outils</a:t>
            </a:r>
            <a:r>
              <a:rPr lang="en-US" altLang="en-US" sz="3200" b="1" dirty="0">
                <a:solidFill>
                  <a:srgbClr val="254061"/>
                </a:solidFill>
              </a:rPr>
              <a:t> </a:t>
            </a:r>
            <a:r>
              <a:rPr lang="en-US" altLang="en-US" sz="3200" b="1" dirty="0" err="1">
                <a:solidFill>
                  <a:srgbClr val="254061"/>
                </a:solidFill>
              </a:rPr>
              <a:t>proactifs</a:t>
            </a:r>
            <a:r>
              <a:rPr lang="en-US" altLang="en-US" sz="3200" b="1" dirty="0">
                <a:solidFill>
                  <a:srgbClr val="254061"/>
                </a:solidFill>
              </a:rPr>
              <a:t> que les </a:t>
            </a:r>
            <a:r>
              <a:rPr lang="en-US" altLang="en-US" sz="3200" b="1" dirty="0" err="1">
                <a:solidFill>
                  <a:srgbClr val="254061"/>
                </a:solidFill>
              </a:rPr>
              <a:t>organismes</a:t>
            </a:r>
            <a:r>
              <a:rPr lang="en-US" altLang="en-US" sz="3200" b="1" dirty="0">
                <a:solidFill>
                  <a:srgbClr val="254061"/>
                </a:solidFill>
              </a:rPr>
              <a:t> </a:t>
            </a:r>
            <a:r>
              <a:rPr lang="en-US" altLang="en-US" sz="3200" b="1" dirty="0" err="1">
                <a:solidFill>
                  <a:srgbClr val="254061"/>
                </a:solidFill>
              </a:rPr>
              <a:t>peuvent</a:t>
            </a:r>
            <a:r>
              <a:rPr lang="en-US" altLang="en-US" sz="3200" b="1" dirty="0">
                <a:solidFill>
                  <a:srgbClr val="254061"/>
                </a:solidFill>
              </a:rPr>
              <a:t> </a:t>
            </a:r>
            <a:r>
              <a:rPr lang="en-US" altLang="en-US" sz="3200" b="1" dirty="0" err="1">
                <a:solidFill>
                  <a:srgbClr val="254061"/>
                </a:solidFill>
              </a:rPr>
              <a:t>utiliser</a:t>
            </a:r>
            <a:r>
              <a:rPr lang="en-US" altLang="en-US" sz="3200" b="1" dirty="0">
                <a:solidFill>
                  <a:srgbClr val="254061"/>
                </a:solidFill>
              </a:rPr>
              <a:t> pour </a:t>
            </a:r>
            <a:r>
              <a:rPr lang="en-US" altLang="en-US" sz="3200" b="1" dirty="0" err="1">
                <a:solidFill>
                  <a:srgbClr val="254061"/>
                </a:solidFill>
              </a:rPr>
              <a:t>protéger</a:t>
            </a:r>
            <a:r>
              <a:rPr lang="en-US" altLang="en-US" sz="3200" b="1" dirty="0">
                <a:solidFill>
                  <a:srgbClr val="254061"/>
                </a:solidFill>
              </a:rPr>
              <a:t> les </a:t>
            </a:r>
            <a:r>
              <a:rPr lang="en-US" altLang="en-US" sz="3200" b="1" dirty="0" err="1">
                <a:solidFill>
                  <a:srgbClr val="254061"/>
                </a:solidFill>
              </a:rPr>
              <a:t>renseignements</a:t>
            </a:r>
            <a:r>
              <a:rPr lang="en-US" altLang="en-US" sz="3200" b="1" dirty="0">
                <a:solidFill>
                  <a:srgbClr val="254061"/>
                </a:solidFill>
              </a:rPr>
              <a:t> </a:t>
            </a:r>
            <a:r>
              <a:rPr lang="en-US" altLang="en-US" sz="3200" b="1" dirty="0" err="1">
                <a:solidFill>
                  <a:srgbClr val="254061"/>
                </a:solidFill>
              </a:rPr>
              <a:t>personnels</a:t>
            </a:r>
            <a:endParaRPr lang="en-US" altLang="en-US" sz="3200" b="1" dirty="0">
              <a:solidFill>
                <a:srgbClr val="254061"/>
              </a:solidFill>
            </a:endParaRPr>
          </a:p>
        </p:txBody>
      </p:sp>
      <p:sp>
        <p:nvSpPr>
          <p:cNvPr id="44035" name="Content Placeholder 2">
            <a:extLst>
              <a:ext uri="{FF2B5EF4-FFF2-40B4-BE49-F238E27FC236}">
                <a16:creationId xmlns:a16="http://schemas.microsoft.com/office/drawing/2014/main" id="{49D3A95E-0483-4F44-8552-BABF234DA552}"/>
              </a:ext>
            </a:extLst>
          </p:cNvPr>
          <p:cNvSpPr>
            <a:spLocks noGrp="1" noChangeArrowheads="1"/>
          </p:cNvSpPr>
          <p:nvPr>
            <p:ph idx="1"/>
            <p:custDataLst>
              <p:tags r:id="rId2"/>
            </p:custDataLst>
          </p:nvPr>
        </p:nvSpPr>
        <p:spPr>
          <a:xfrm>
            <a:off x="280988" y="1436974"/>
            <a:ext cx="11406187" cy="458787"/>
          </a:xfrm>
        </p:spPr>
        <p:txBody>
          <a:bodyPr/>
          <a:lstStyle/>
          <a:p>
            <a:pPr marL="0" indent="0" eaLnBrk="1" hangingPunct="1">
              <a:spcBef>
                <a:spcPts val="1013"/>
              </a:spcBef>
              <a:buFont typeface="Arial" panose="020B0604020202020204" pitchFamily="34" charset="0"/>
              <a:buNone/>
            </a:pPr>
            <a:r>
              <a:rPr lang="en-US" altLang="en-US" sz="2000" b="1" dirty="0" err="1">
                <a:solidFill>
                  <a:srgbClr val="225E6D"/>
                </a:solidFill>
              </a:rPr>
              <a:t>Votre</a:t>
            </a:r>
            <a:r>
              <a:rPr lang="en-US" altLang="en-US" sz="2000" b="1" dirty="0">
                <a:solidFill>
                  <a:srgbClr val="225E6D"/>
                </a:solidFill>
              </a:rPr>
              <a:t> </a:t>
            </a:r>
            <a:r>
              <a:rPr lang="en-US" altLang="en-US" sz="2000" b="1" dirty="0" err="1">
                <a:solidFill>
                  <a:srgbClr val="225E6D"/>
                </a:solidFill>
              </a:rPr>
              <a:t>organisme</a:t>
            </a:r>
            <a:r>
              <a:rPr lang="en-US" altLang="en-US" sz="2000" b="1" dirty="0">
                <a:solidFill>
                  <a:srgbClr val="225E6D"/>
                </a:solidFill>
              </a:rPr>
              <a:t> </a:t>
            </a:r>
            <a:r>
              <a:rPr lang="en-US" altLang="en-US" sz="2000" b="1" dirty="0" err="1">
                <a:solidFill>
                  <a:srgbClr val="225E6D"/>
                </a:solidFill>
              </a:rPr>
              <a:t>possède</a:t>
            </a:r>
            <a:r>
              <a:rPr lang="en-US" altLang="en-US" sz="2000" b="1" dirty="0">
                <a:solidFill>
                  <a:srgbClr val="225E6D"/>
                </a:solidFill>
              </a:rPr>
              <a:t>-t-il les bons </a:t>
            </a:r>
            <a:r>
              <a:rPr lang="en-US" altLang="en-US" sz="2000" b="1" dirty="0" err="1">
                <a:solidFill>
                  <a:srgbClr val="225E6D"/>
                </a:solidFill>
              </a:rPr>
              <a:t>outils</a:t>
            </a:r>
            <a:r>
              <a:rPr lang="en-US" altLang="en-US" sz="2000" b="1" dirty="0">
                <a:solidFill>
                  <a:srgbClr val="225E6D"/>
                </a:solidFill>
              </a:rPr>
              <a:t> pour </a:t>
            </a:r>
            <a:r>
              <a:rPr lang="en-US" altLang="en-US" sz="2000" b="1" dirty="0" err="1">
                <a:solidFill>
                  <a:srgbClr val="225E6D"/>
                </a:solidFill>
              </a:rPr>
              <a:t>protéger</a:t>
            </a:r>
            <a:r>
              <a:rPr lang="en-US" altLang="en-US" sz="2000" b="1" dirty="0">
                <a:solidFill>
                  <a:srgbClr val="225E6D"/>
                </a:solidFill>
              </a:rPr>
              <a:t> les </a:t>
            </a:r>
            <a:r>
              <a:rPr lang="en-US" altLang="en-US" sz="2000" b="1" dirty="0" err="1">
                <a:solidFill>
                  <a:srgbClr val="225E6D"/>
                </a:solidFill>
              </a:rPr>
              <a:t>renseignements</a:t>
            </a:r>
            <a:r>
              <a:rPr lang="en-US" altLang="en-US" sz="2000" b="1" dirty="0">
                <a:solidFill>
                  <a:srgbClr val="225E6D"/>
                </a:solidFill>
              </a:rPr>
              <a:t> </a:t>
            </a:r>
            <a:r>
              <a:rPr lang="en-US" altLang="en-US" sz="2000" b="1" dirty="0" err="1">
                <a:solidFill>
                  <a:srgbClr val="225E6D"/>
                </a:solidFill>
              </a:rPr>
              <a:t>personnels</a:t>
            </a:r>
            <a:r>
              <a:rPr lang="en-US" altLang="en-US" sz="2000" b="1" dirty="0">
                <a:solidFill>
                  <a:srgbClr val="225E6D"/>
                </a:solidFill>
              </a:rPr>
              <a:t>? </a:t>
            </a:r>
          </a:p>
        </p:txBody>
      </p:sp>
      <p:pic>
        <p:nvPicPr>
          <p:cNvPr id="15" name="Picture 14" descr="Lock">
            <a:extLst>
              <a:ext uri="{FF2B5EF4-FFF2-40B4-BE49-F238E27FC236}">
                <a16:creationId xmlns:a16="http://schemas.microsoft.com/office/drawing/2014/main" id="{DEA32DC1-B495-4374-8ECE-FF694227DCB9}"/>
              </a:ext>
            </a:extLst>
          </p:cNvPr>
          <p:cNvPicPr>
            <a:picLocks noChangeAspect="1"/>
          </p:cNvPicPr>
          <p:nvPr>
            <p:custDataLst>
              <p:tags r:id="rId3"/>
            </p:custDataLst>
          </p:nvPr>
        </p:nvPicPr>
        <p:blipFill>
          <a:blip r:embed="rId11">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4044762" y="1922948"/>
            <a:ext cx="1237390" cy="1134316"/>
          </a:xfrm>
          <a:prstGeom prst="rect">
            <a:avLst/>
          </a:prstGeom>
        </p:spPr>
      </p:pic>
      <p:sp>
        <p:nvSpPr>
          <p:cNvPr id="44037" name="TextBox 18">
            <a:extLst>
              <a:ext uri="{FF2B5EF4-FFF2-40B4-BE49-F238E27FC236}">
                <a16:creationId xmlns:a16="http://schemas.microsoft.com/office/drawing/2014/main" id="{C48E38B2-6477-499C-B3EF-73B683FBD2AD}"/>
              </a:ext>
            </a:extLst>
          </p:cNvPr>
          <p:cNvSpPr txBox="1">
            <a:spLocks noChangeArrowheads="1"/>
          </p:cNvSpPr>
          <p:nvPr>
            <p:custDataLst>
              <p:tags r:id="rId4"/>
            </p:custDataLst>
          </p:nvPr>
        </p:nvSpPr>
        <p:spPr bwMode="auto">
          <a:xfrm>
            <a:off x="310312" y="2172636"/>
            <a:ext cx="4957762" cy="213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defTabSz="914400" eaLnBrk="1" hangingPunct="1">
              <a:lnSpc>
                <a:spcPct val="100000"/>
              </a:lnSpc>
              <a:spcBef>
                <a:spcPct val="0"/>
              </a:spcBef>
              <a:spcAft>
                <a:spcPts val="600"/>
              </a:spcAft>
              <a:buFontTx/>
              <a:buNone/>
            </a:pPr>
            <a:r>
              <a:rPr lang="en-US" altLang="en-US" sz="2000" b="1" dirty="0" err="1">
                <a:solidFill>
                  <a:srgbClr val="604A7B"/>
                </a:solidFill>
              </a:rPr>
              <a:t>Électroniques</a:t>
            </a:r>
            <a:endParaRPr lang="en-US" altLang="en-US" sz="2000" b="1" dirty="0">
              <a:solidFill>
                <a:srgbClr val="604A7B"/>
              </a:solidFill>
            </a:endParaRPr>
          </a:p>
          <a:p>
            <a:pPr marL="180975" indent="-180975" defTabSz="914400" eaLnBrk="1" hangingPunct="1">
              <a:lnSpc>
                <a:spcPct val="100000"/>
              </a:lnSpc>
              <a:spcBef>
                <a:spcPct val="0"/>
              </a:spcBef>
            </a:pPr>
            <a:r>
              <a:rPr lang="en-US" altLang="en-US" sz="1800" dirty="0">
                <a:solidFill>
                  <a:srgbClr val="000000"/>
                </a:solidFill>
              </a:rPr>
              <a:t>Coupe-feu </a:t>
            </a:r>
          </a:p>
          <a:p>
            <a:pPr marL="180975" indent="-180975" defTabSz="914400" eaLnBrk="1" hangingPunct="1">
              <a:lnSpc>
                <a:spcPct val="100000"/>
              </a:lnSpc>
              <a:spcBef>
                <a:spcPct val="0"/>
              </a:spcBef>
            </a:pPr>
            <a:r>
              <a:rPr lang="en-US" altLang="en-US" sz="1800" dirty="0" err="1">
                <a:solidFill>
                  <a:srgbClr val="000000"/>
                </a:solidFill>
              </a:rPr>
              <a:t>Cryptage</a:t>
            </a:r>
            <a:r>
              <a:rPr lang="en-US" altLang="en-US" sz="1800" dirty="0">
                <a:solidFill>
                  <a:srgbClr val="000000"/>
                </a:solidFill>
              </a:rPr>
              <a:t> (p. ex. </a:t>
            </a:r>
            <a:r>
              <a:rPr lang="en-US" altLang="en-US" sz="1800" dirty="0" err="1">
                <a:solidFill>
                  <a:srgbClr val="000000"/>
                </a:solidFill>
              </a:rPr>
              <a:t>courriel</a:t>
            </a:r>
            <a:r>
              <a:rPr lang="en-US" altLang="en-US" sz="1800" dirty="0">
                <a:solidFill>
                  <a:srgbClr val="000000"/>
                </a:solidFill>
              </a:rPr>
              <a:t>, </a:t>
            </a:r>
            <a:r>
              <a:rPr lang="en-US" altLang="en-US" sz="1800" dirty="0" err="1">
                <a:solidFill>
                  <a:srgbClr val="000000"/>
                </a:solidFill>
              </a:rPr>
              <a:t>clé</a:t>
            </a:r>
            <a:r>
              <a:rPr lang="en-US" altLang="en-US" sz="1800" dirty="0">
                <a:solidFill>
                  <a:srgbClr val="000000"/>
                </a:solidFill>
              </a:rPr>
              <a:t> USB) </a:t>
            </a:r>
          </a:p>
          <a:p>
            <a:pPr marL="180975" indent="-180975" defTabSz="914400" eaLnBrk="1" hangingPunct="1">
              <a:lnSpc>
                <a:spcPct val="100000"/>
              </a:lnSpc>
              <a:spcBef>
                <a:spcPct val="0"/>
              </a:spcBef>
            </a:pPr>
            <a:r>
              <a:rPr lang="en-US" altLang="en-US" sz="1800" dirty="0">
                <a:solidFill>
                  <a:srgbClr val="000000"/>
                </a:solidFill>
              </a:rPr>
              <a:t>Antivirus, </a:t>
            </a:r>
            <a:r>
              <a:rPr lang="en-US" altLang="en-US" sz="1800" dirty="0" err="1">
                <a:solidFill>
                  <a:srgbClr val="000000"/>
                </a:solidFill>
              </a:rPr>
              <a:t>antipourriel</a:t>
            </a:r>
            <a:r>
              <a:rPr lang="en-US" altLang="en-US" sz="1800" dirty="0">
                <a:solidFill>
                  <a:srgbClr val="000000"/>
                </a:solidFill>
              </a:rPr>
              <a:t>, </a:t>
            </a:r>
            <a:r>
              <a:rPr lang="en-US" altLang="en-US" sz="1800" dirty="0" err="1">
                <a:solidFill>
                  <a:srgbClr val="000000"/>
                </a:solidFill>
              </a:rPr>
              <a:t>logiciel</a:t>
            </a:r>
            <a:r>
              <a:rPr lang="en-US" altLang="en-US" sz="1800" dirty="0">
                <a:solidFill>
                  <a:srgbClr val="000000"/>
                </a:solidFill>
              </a:rPr>
              <a:t> anti-</a:t>
            </a:r>
            <a:r>
              <a:rPr lang="en-US" altLang="en-US" sz="1800" dirty="0" err="1">
                <a:solidFill>
                  <a:srgbClr val="000000"/>
                </a:solidFill>
              </a:rPr>
              <a:t>espion</a:t>
            </a:r>
            <a:endParaRPr lang="en-US" altLang="en-US" sz="1800" dirty="0">
              <a:solidFill>
                <a:srgbClr val="000000"/>
              </a:solidFill>
            </a:endParaRPr>
          </a:p>
          <a:p>
            <a:pPr marL="180975" indent="-180975" defTabSz="914400" eaLnBrk="1" hangingPunct="1">
              <a:lnSpc>
                <a:spcPct val="100000"/>
              </a:lnSpc>
              <a:spcBef>
                <a:spcPct val="0"/>
              </a:spcBef>
            </a:pPr>
            <a:r>
              <a:rPr lang="en-US" altLang="en-US" sz="1800" dirty="0">
                <a:solidFill>
                  <a:srgbClr val="000000"/>
                </a:solidFill>
              </a:rPr>
              <a:t>Mises à jour </a:t>
            </a:r>
            <a:r>
              <a:rPr lang="en-US" altLang="en-US" sz="1800" dirty="0" err="1">
                <a:solidFill>
                  <a:srgbClr val="000000"/>
                </a:solidFill>
              </a:rPr>
              <a:t>régulières</a:t>
            </a:r>
            <a:r>
              <a:rPr lang="en-US" altLang="en-US" sz="1800" dirty="0">
                <a:solidFill>
                  <a:srgbClr val="000000"/>
                </a:solidFill>
              </a:rPr>
              <a:t> pour les </a:t>
            </a:r>
            <a:r>
              <a:rPr lang="en-US" altLang="en-US" sz="1800" dirty="0" err="1">
                <a:solidFill>
                  <a:srgbClr val="000000"/>
                </a:solidFill>
              </a:rPr>
              <a:t>logiciels</a:t>
            </a:r>
            <a:r>
              <a:rPr lang="en-US" altLang="en-US" sz="1800" dirty="0">
                <a:solidFill>
                  <a:srgbClr val="000000"/>
                </a:solidFill>
              </a:rPr>
              <a:t> de </a:t>
            </a:r>
            <a:r>
              <a:rPr lang="en-US" altLang="en-US" sz="1800" dirty="0" err="1">
                <a:solidFill>
                  <a:srgbClr val="000000"/>
                </a:solidFill>
              </a:rPr>
              <a:t>sécurité</a:t>
            </a:r>
            <a:endParaRPr lang="en-US" altLang="en-US" sz="1800" dirty="0">
              <a:solidFill>
                <a:srgbClr val="000000"/>
              </a:solidFill>
            </a:endParaRPr>
          </a:p>
          <a:p>
            <a:pPr marL="180975" indent="-180975" defTabSz="914400" eaLnBrk="1" hangingPunct="1">
              <a:lnSpc>
                <a:spcPct val="100000"/>
              </a:lnSpc>
              <a:spcBef>
                <a:spcPct val="0"/>
              </a:spcBef>
            </a:pPr>
            <a:r>
              <a:rPr lang="en-US" altLang="en-US" sz="1800" dirty="0" err="1">
                <a:solidFill>
                  <a:srgbClr val="000000"/>
                </a:solidFill>
              </a:rPr>
              <a:t>Évaluations</a:t>
            </a:r>
            <a:r>
              <a:rPr lang="en-US" altLang="en-US" sz="1800" dirty="0">
                <a:solidFill>
                  <a:srgbClr val="000000"/>
                </a:solidFill>
              </a:rPr>
              <a:t> des menaces pour la </a:t>
            </a:r>
            <a:r>
              <a:rPr lang="en-US" altLang="en-US" sz="1800" dirty="0" err="1">
                <a:solidFill>
                  <a:srgbClr val="000000"/>
                </a:solidFill>
              </a:rPr>
              <a:t>sécurité</a:t>
            </a:r>
            <a:r>
              <a:rPr lang="en-US" altLang="en-US" sz="1800" dirty="0">
                <a:solidFill>
                  <a:srgbClr val="000000"/>
                </a:solidFill>
              </a:rPr>
              <a:t> </a:t>
            </a:r>
          </a:p>
        </p:txBody>
      </p:sp>
      <p:pic>
        <p:nvPicPr>
          <p:cNvPr id="11" name="Picture 10" descr="Locked file cabinet">
            <a:extLst>
              <a:ext uri="{FF2B5EF4-FFF2-40B4-BE49-F238E27FC236}">
                <a16:creationId xmlns:a16="http://schemas.microsoft.com/office/drawing/2014/main" id="{52A82D3F-C244-40E3-922E-5372EA1C62BE}"/>
              </a:ext>
            </a:extLst>
          </p:cNvPr>
          <p:cNvPicPr>
            <a:picLocks noChangeAspect="1"/>
          </p:cNvPicPr>
          <p:nvPr>
            <p:custDataLst>
              <p:tags r:id="rId5"/>
            </p:custDataLst>
          </p:nvPr>
        </p:nvPicPr>
        <p:blipFill>
          <a:blip r:embed="rId12">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3078997" y="4711001"/>
            <a:ext cx="1239003" cy="1239003"/>
          </a:xfrm>
          <a:prstGeom prst="rect">
            <a:avLst/>
          </a:prstGeom>
        </p:spPr>
      </p:pic>
      <p:sp>
        <p:nvSpPr>
          <p:cNvPr id="44039" name="TextBox 19">
            <a:extLst>
              <a:ext uri="{FF2B5EF4-FFF2-40B4-BE49-F238E27FC236}">
                <a16:creationId xmlns:a16="http://schemas.microsoft.com/office/drawing/2014/main" id="{16F39B37-3B07-423F-8F61-EF6B13CB64AA}"/>
              </a:ext>
            </a:extLst>
          </p:cNvPr>
          <p:cNvSpPr txBox="1">
            <a:spLocks noChangeArrowheads="1"/>
          </p:cNvSpPr>
          <p:nvPr>
            <p:custDataLst>
              <p:tags r:id="rId6"/>
            </p:custDataLst>
          </p:nvPr>
        </p:nvSpPr>
        <p:spPr bwMode="auto">
          <a:xfrm>
            <a:off x="4318000" y="4766850"/>
            <a:ext cx="3556000" cy="186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defTabSz="914400" eaLnBrk="1" hangingPunct="1">
              <a:lnSpc>
                <a:spcPct val="100000"/>
              </a:lnSpc>
              <a:spcBef>
                <a:spcPct val="0"/>
              </a:spcBef>
              <a:spcAft>
                <a:spcPts val="600"/>
              </a:spcAft>
              <a:buFontTx/>
              <a:buNone/>
            </a:pPr>
            <a:r>
              <a:rPr lang="en-US" altLang="en-US" sz="2000" b="1" dirty="0">
                <a:solidFill>
                  <a:srgbClr val="604A7B"/>
                </a:solidFill>
              </a:rPr>
              <a:t>Physiques</a:t>
            </a:r>
          </a:p>
          <a:p>
            <a:pPr marL="180975" indent="-180975" defTabSz="914400" eaLnBrk="1" hangingPunct="1">
              <a:lnSpc>
                <a:spcPct val="100000"/>
              </a:lnSpc>
              <a:spcBef>
                <a:spcPct val="0"/>
              </a:spcBef>
            </a:pPr>
            <a:r>
              <a:rPr lang="en-US" altLang="en-US" sz="1800" dirty="0" err="1">
                <a:solidFill>
                  <a:srgbClr val="000000"/>
                </a:solidFill>
              </a:rPr>
              <a:t>Accès</a:t>
            </a:r>
            <a:r>
              <a:rPr lang="en-US" altLang="en-US" sz="1800" dirty="0">
                <a:solidFill>
                  <a:srgbClr val="000000"/>
                </a:solidFill>
              </a:rPr>
              <a:t> </a:t>
            </a:r>
            <a:r>
              <a:rPr lang="en-US" altLang="en-US" sz="1800" dirty="0" err="1">
                <a:solidFill>
                  <a:srgbClr val="000000"/>
                </a:solidFill>
              </a:rPr>
              <a:t>contrôlé</a:t>
            </a:r>
            <a:r>
              <a:rPr lang="en-US" altLang="en-US" sz="1800" dirty="0">
                <a:solidFill>
                  <a:srgbClr val="000000"/>
                </a:solidFill>
              </a:rPr>
              <a:t> aux dossiers et aux salles de </a:t>
            </a:r>
            <a:r>
              <a:rPr lang="en-US" altLang="en-US" sz="1800" dirty="0" err="1">
                <a:solidFill>
                  <a:srgbClr val="000000"/>
                </a:solidFill>
              </a:rPr>
              <a:t>réunion</a:t>
            </a:r>
            <a:endParaRPr lang="en-US" altLang="en-US" sz="1800" dirty="0">
              <a:solidFill>
                <a:srgbClr val="000000"/>
              </a:solidFill>
            </a:endParaRPr>
          </a:p>
          <a:p>
            <a:pPr marL="180975" indent="-180975" defTabSz="914400" eaLnBrk="1" hangingPunct="1">
              <a:lnSpc>
                <a:spcPct val="100000"/>
              </a:lnSpc>
              <a:spcBef>
                <a:spcPct val="0"/>
              </a:spcBef>
            </a:pPr>
            <a:r>
              <a:rPr lang="en-US" altLang="en-US" sz="1800" dirty="0" err="1">
                <a:solidFill>
                  <a:srgbClr val="000000"/>
                </a:solidFill>
              </a:rPr>
              <a:t>Classeurs</a:t>
            </a:r>
            <a:r>
              <a:rPr lang="en-US" altLang="en-US" sz="1800" dirty="0">
                <a:solidFill>
                  <a:srgbClr val="000000"/>
                </a:solidFill>
              </a:rPr>
              <a:t> </a:t>
            </a:r>
            <a:r>
              <a:rPr lang="en-US" altLang="en-US" sz="1800" dirty="0" err="1">
                <a:solidFill>
                  <a:srgbClr val="000000"/>
                </a:solidFill>
              </a:rPr>
              <a:t>verrouillés</a:t>
            </a:r>
            <a:endParaRPr lang="en-US" altLang="en-US" sz="1800" dirty="0">
              <a:solidFill>
                <a:srgbClr val="000000"/>
              </a:solidFill>
            </a:endParaRPr>
          </a:p>
          <a:p>
            <a:pPr marL="180975" indent="-180975" defTabSz="914400" eaLnBrk="1" hangingPunct="1">
              <a:lnSpc>
                <a:spcPct val="100000"/>
              </a:lnSpc>
              <a:spcBef>
                <a:spcPct val="0"/>
              </a:spcBef>
            </a:pPr>
            <a:r>
              <a:rPr lang="en-US" altLang="en-US" sz="1800" dirty="0">
                <a:solidFill>
                  <a:srgbClr val="000000"/>
                </a:solidFill>
              </a:rPr>
              <a:t>Identification, </a:t>
            </a:r>
            <a:r>
              <a:rPr lang="en-US" altLang="en-US" sz="1800" dirty="0" err="1">
                <a:solidFill>
                  <a:srgbClr val="000000"/>
                </a:solidFill>
              </a:rPr>
              <a:t>vérification</a:t>
            </a:r>
            <a:r>
              <a:rPr lang="en-US" altLang="en-US" sz="1800" dirty="0">
                <a:solidFill>
                  <a:srgbClr val="000000"/>
                </a:solidFill>
              </a:rPr>
              <a:t> et supervision des </a:t>
            </a:r>
            <a:r>
              <a:rPr lang="en-US" altLang="en-US" sz="1800" dirty="0" err="1">
                <a:solidFill>
                  <a:srgbClr val="000000"/>
                </a:solidFill>
              </a:rPr>
              <a:t>visiteurs</a:t>
            </a:r>
            <a:r>
              <a:rPr lang="en-US" altLang="en-US" sz="1800" dirty="0">
                <a:solidFill>
                  <a:srgbClr val="000000"/>
                </a:solidFill>
              </a:rPr>
              <a:t> </a:t>
            </a:r>
          </a:p>
        </p:txBody>
      </p:sp>
      <p:grpSp>
        <p:nvGrpSpPr>
          <p:cNvPr id="44040" name="Group 17" descr="Person giving a presentation on privacy">
            <a:extLst>
              <a:ext uri="{FF2B5EF4-FFF2-40B4-BE49-F238E27FC236}">
                <a16:creationId xmlns:a16="http://schemas.microsoft.com/office/drawing/2014/main" id="{92031050-BC03-492C-B827-9A17F1E1E14D}"/>
              </a:ext>
            </a:extLst>
          </p:cNvPr>
          <p:cNvGrpSpPr>
            <a:grpSpLocks/>
          </p:cNvGrpSpPr>
          <p:nvPr>
            <p:custDataLst>
              <p:tags r:id="rId7"/>
            </p:custDataLst>
          </p:nvPr>
        </p:nvGrpSpPr>
        <p:grpSpPr bwMode="auto">
          <a:xfrm>
            <a:off x="6634915" y="2680788"/>
            <a:ext cx="1403752" cy="1266173"/>
            <a:chOff x="4947862" y="3042172"/>
            <a:chExt cx="4876190" cy="4876190"/>
          </a:xfrm>
        </p:grpSpPr>
        <p:pic>
          <p:nvPicPr>
            <p:cNvPr id="17" name="Picture 16">
              <a:extLst>
                <a:ext uri="{FF2B5EF4-FFF2-40B4-BE49-F238E27FC236}">
                  <a16:creationId xmlns:a16="http://schemas.microsoft.com/office/drawing/2014/main" id="{25628895-009E-44E6-A35A-A811167161B3}"/>
                </a:ext>
                <a:ext uri="{C183D7F6-B498-43B3-948B-1728B52AA6E4}">
                  <adec:decorative xmlns:adec="http://schemas.microsoft.com/office/drawing/2017/decorative" val="1"/>
                </a:ext>
              </a:extLst>
            </p:cNvPr>
            <p:cNvPicPr>
              <a:picLocks noChangeAspect="1"/>
            </p:cNvPicPr>
            <p:nvPr/>
          </p:nvPicPr>
          <p:blipFill>
            <a:blip r:embed="rId13">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4947862" y="3042172"/>
              <a:ext cx="4876190" cy="4876190"/>
            </a:xfrm>
            <a:prstGeom prst="rect">
              <a:avLst/>
            </a:prstGeom>
          </p:spPr>
        </p:pic>
        <p:pic>
          <p:nvPicPr>
            <p:cNvPr id="13" name="Picture 12">
              <a:extLst>
                <a:ext uri="{FF2B5EF4-FFF2-40B4-BE49-F238E27FC236}">
                  <a16:creationId xmlns:a16="http://schemas.microsoft.com/office/drawing/2014/main" id="{D1A3EC1D-5D4A-4768-B8B2-C34FF5CB2FBC}"/>
                </a:ext>
                <a:ext uri="{C183D7F6-B498-43B3-948B-1728B52AA6E4}">
                  <adec:decorative xmlns:adec="http://schemas.microsoft.com/office/drawing/2017/decorative" val="1"/>
                </a:ext>
              </a:extLst>
            </p:cNvPr>
            <p:cNvPicPr>
              <a:picLocks noChangeAspect="1"/>
            </p:cNvPicPr>
            <p:nvPr/>
          </p:nvPicPr>
          <p:blipFill>
            <a:blip r:embed="rId14">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7606039" y="3535662"/>
              <a:ext cx="1972409" cy="1972409"/>
            </a:xfrm>
            <a:prstGeom prst="rect">
              <a:avLst/>
            </a:prstGeom>
            <a:solidFill>
              <a:schemeClr val="bg1"/>
            </a:solidFill>
          </p:spPr>
        </p:pic>
      </p:grpSp>
      <p:sp>
        <p:nvSpPr>
          <p:cNvPr id="44041" name="TextBox 20">
            <a:extLst>
              <a:ext uri="{FF2B5EF4-FFF2-40B4-BE49-F238E27FC236}">
                <a16:creationId xmlns:a16="http://schemas.microsoft.com/office/drawing/2014/main" id="{E38E5457-F250-472E-BA51-DC1C9D181326}"/>
              </a:ext>
            </a:extLst>
          </p:cNvPr>
          <p:cNvSpPr txBox="1">
            <a:spLocks noChangeArrowheads="1"/>
          </p:cNvSpPr>
          <p:nvPr>
            <p:custDataLst>
              <p:tags r:id="rId8"/>
            </p:custDataLst>
          </p:nvPr>
        </p:nvSpPr>
        <p:spPr bwMode="auto">
          <a:xfrm>
            <a:off x="8172017" y="2646877"/>
            <a:ext cx="3679825" cy="2970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defTabSz="914400" eaLnBrk="1" hangingPunct="1">
              <a:lnSpc>
                <a:spcPct val="100000"/>
              </a:lnSpc>
              <a:spcBef>
                <a:spcPct val="0"/>
              </a:spcBef>
              <a:spcAft>
                <a:spcPts val="600"/>
              </a:spcAft>
              <a:buFontTx/>
              <a:buNone/>
            </a:pPr>
            <a:r>
              <a:rPr lang="en-US" altLang="en-US" sz="2000" b="1" dirty="0">
                <a:solidFill>
                  <a:srgbClr val="604A7B"/>
                </a:solidFill>
              </a:rPr>
              <a:t>Administration</a:t>
            </a:r>
          </a:p>
          <a:p>
            <a:pPr marL="180975" indent="-180975" defTabSz="914400" eaLnBrk="1" hangingPunct="1">
              <a:lnSpc>
                <a:spcPct val="100000"/>
              </a:lnSpc>
              <a:spcBef>
                <a:spcPct val="0"/>
              </a:spcBef>
            </a:pPr>
            <a:r>
              <a:rPr lang="en-US" altLang="en-US" sz="1800" dirty="0">
                <a:solidFill>
                  <a:srgbClr val="000000"/>
                </a:solidFill>
              </a:rPr>
              <a:t>Politiques et </a:t>
            </a:r>
            <a:r>
              <a:rPr lang="en-US" altLang="en-US" sz="1800" dirty="0" err="1">
                <a:solidFill>
                  <a:srgbClr val="000000"/>
                </a:solidFill>
              </a:rPr>
              <a:t>procédures</a:t>
            </a:r>
            <a:r>
              <a:rPr lang="en-US" altLang="en-US" sz="1800" dirty="0">
                <a:solidFill>
                  <a:srgbClr val="000000"/>
                </a:solidFill>
              </a:rPr>
              <a:t> de protection de la vie </a:t>
            </a:r>
            <a:r>
              <a:rPr lang="en-US" altLang="en-US" sz="1800" dirty="0" err="1">
                <a:solidFill>
                  <a:srgbClr val="000000"/>
                </a:solidFill>
              </a:rPr>
              <a:t>privée</a:t>
            </a:r>
            <a:r>
              <a:rPr lang="en-US" altLang="en-US" sz="1800" dirty="0">
                <a:solidFill>
                  <a:srgbClr val="000000"/>
                </a:solidFill>
              </a:rPr>
              <a:t> </a:t>
            </a:r>
          </a:p>
          <a:p>
            <a:pPr marL="180975" indent="-180975" defTabSz="914400" eaLnBrk="1" hangingPunct="1">
              <a:lnSpc>
                <a:spcPct val="100000"/>
              </a:lnSpc>
              <a:spcBef>
                <a:spcPct val="0"/>
              </a:spcBef>
            </a:pPr>
            <a:r>
              <a:rPr lang="en-US" altLang="en-US" sz="1800" dirty="0">
                <a:solidFill>
                  <a:srgbClr val="000000"/>
                </a:solidFill>
              </a:rPr>
              <a:t>Formation du personnel </a:t>
            </a:r>
          </a:p>
          <a:p>
            <a:pPr marL="180975" indent="-180975" defTabSz="914400" eaLnBrk="1" hangingPunct="1">
              <a:lnSpc>
                <a:spcPct val="100000"/>
              </a:lnSpc>
              <a:spcBef>
                <a:spcPct val="0"/>
              </a:spcBef>
            </a:pPr>
            <a:r>
              <a:rPr lang="en-US" altLang="en-US" sz="1800" dirty="0">
                <a:solidFill>
                  <a:srgbClr val="000000"/>
                </a:solidFill>
              </a:rPr>
              <a:t>Ententes de </a:t>
            </a:r>
            <a:r>
              <a:rPr lang="en-US" altLang="en-US" sz="1800" dirty="0" err="1">
                <a:solidFill>
                  <a:srgbClr val="000000"/>
                </a:solidFill>
              </a:rPr>
              <a:t>confidentialité</a:t>
            </a:r>
            <a:r>
              <a:rPr lang="en-US" altLang="en-US" sz="1800" dirty="0">
                <a:solidFill>
                  <a:srgbClr val="000000"/>
                </a:solidFill>
              </a:rPr>
              <a:t> </a:t>
            </a:r>
          </a:p>
          <a:p>
            <a:pPr marL="180975" indent="-180975" defTabSz="914400" eaLnBrk="1" hangingPunct="1">
              <a:lnSpc>
                <a:spcPct val="100000"/>
              </a:lnSpc>
              <a:spcBef>
                <a:spcPct val="0"/>
              </a:spcBef>
            </a:pPr>
            <a:r>
              <a:rPr lang="en-US" altLang="en-US" sz="1800" dirty="0">
                <a:solidFill>
                  <a:srgbClr val="000000"/>
                </a:solidFill>
              </a:rPr>
              <a:t>Tenue d’un </a:t>
            </a:r>
            <a:r>
              <a:rPr lang="en-US" altLang="en-US" sz="1800" dirty="0" err="1">
                <a:solidFill>
                  <a:srgbClr val="000000"/>
                </a:solidFill>
              </a:rPr>
              <a:t>registre</a:t>
            </a:r>
            <a:r>
              <a:rPr lang="en-US" altLang="en-US" sz="1800" dirty="0">
                <a:solidFill>
                  <a:srgbClr val="000000"/>
                </a:solidFill>
              </a:rPr>
              <a:t> des </a:t>
            </a:r>
            <a:r>
              <a:rPr lang="en-US" altLang="en-US" sz="1800" dirty="0" err="1">
                <a:solidFill>
                  <a:srgbClr val="000000"/>
                </a:solidFill>
              </a:rPr>
              <a:t>membres</a:t>
            </a:r>
            <a:r>
              <a:rPr lang="en-US" altLang="en-US" sz="1800" dirty="0">
                <a:solidFill>
                  <a:srgbClr val="000000"/>
                </a:solidFill>
              </a:rPr>
              <a:t> du personnel qui </a:t>
            </a:r>
            <a:r>
              <a:rPr lang="en-US" altLang="en-US" sz="1800" dirty="0" err="1">
                <a:solidFill>
                  <a:srgbClr val="000000"/>
                </a:solidFill>
              </a:rPr>
              <a:t>ont</a:t>
            </a:r>
            <a:r>
              <a:rPr lang="en-US" altLang="en-US" sz="1800" dirty="0">
                <a:solidFill>
                  <a:srgbClr val="000000"/>
                </a:solidFill>
              </a:rPr>
              <a:t> </a:t>
            </a:r>
            <a:r>
              <a:rPr lang="en-US" altLang="en-US" sz="1800" dirty="0" err="1">
                <a:solidFill>
                  <a:srgbClr val="000000"/>
                </a:solidFill>
              </a:rPr>
              <a:t>accès</a:t>
            </a:r>
            <a:r>
              <a:rPr lang="en-US" altLang="en-US" sz="1800" dirty="0">
                <a:solidFill>
                  <a:srgbClr val="000000"/>
                </a:solidFill>
              </a:rPr>
              <a:t> à </a:t>
            </a:r>
            <a:r>
              <a:rPr lang="en-US" altLang="en-US" sz="1800" dirty="0" err="1">
                <a:solidFill>
                  <a:srgbClr val="000000"/>
                </a:solidFill>
              </a:rPr>
              <a:t>l’outil</a:t>
            </a:r>
            <a:r>
              <a:rPr lang="en-US" altLang="en-US" sz="1800" dirty="0">
                <a:solidFill>
                  <a:srgbClr val="000000"/>
                </a:solidFill>
              </a:rPr>
              <a:t> GRIG-PE </a:t>
            </a:r>
          </a:p>
          <a:p>
            <a:pPr marL="180975" indent="-180975" defTabSz="914400" eaLnBrk="1" hangingPunct="1">
              <a:lnSpc>
                <a:spcPct val="100000"/>
              </a:lnSpc>
              <a:spcBef>
                <a:spcPct val="0"/>
              </a:spcBef>
            </a:pPr>
            <a:r>
              <a:rPr lang="en-US" altLang="en-US" sz="1800" dirty="0" err="1">
                <a:solidFill>
                  <a:srgbClr val="000000"/>
                </a:solidFill>
              </a:rPr>
              <a:t>Processus</a:t>
            </a:r>
            <a:r>
              <a:rPr lang="en-US" altLang="en-US" sz="1800" dirty="0">
                <a:solidFill>
                  <a:srgbClr val="000000"/>
                </a:solidFill>
              </a:rPr>
              <a:t> </a:t>
            </a:r>
            <a:r>
              <a:rPr lang="en-US" altLang="en-US" sz="1800" dirty="0" err="1">
                <a:solidFill>
                  <a:srgbClr val="000000"/>
                </a:solidFill>
              </a:rPr>
              <a:t>d’enregistrement</a:t>
            </a:r>
            <a:r>
              <a:rPr lang="en-US" altLang="en-US" sz="1800" dirty="0">
                <a:solidFill>
                  <a:srgbClr val="000000"/>
                </a:solidFill>
              </a:rPr>
              <a:t> à </a:t>
            </a:r>
            <a:r>
              <a:rPr lang="en-US" altLang="en-US" sz="1800" dirty="0" err="1">
                <a:solidFill>
                  <a:srgbClr val="000000"/>
                </a:solidFill>
              </a:rPr>
              <a:t>l’outil</a:t>
            </a:r>
            <a:r>
              <a:rPr lang="en-US" altLang="en-US" sz="1800" dirty="0">
                <a:solidFill>
                  <a:srgbClr val="000000"/>
                </a:solidFill>
              </a:rPr>
              <a:t> GRIG-PE du </a:t>
            </a:r>
            <a:r>
              <a:rPr lang="en-US" altLang="en-US" sz="1800" dirty="0" err="1">
                <a:solidFill>
                  <a:srgbClr val="000000"/>
                </a:solidFill>
              </a:rPr>
              <a:t>Ministère</a:t>
            </a:r>
            <a:r>
              <a:rPr lang="en-US" altLang="en-US" sz="1800" dirty="0">
                <a:solidFill>
                  <a:srgbClr val="000000"/>
                </a:solidFill>
              </a:rPr>
              <a:t>  </a:t>
            </a:r>
          </a:p>
        </p:txBody>
      </p:sp>
      <p:sp>
        <p:nvSpPr>
          <p:cNvPr id="44042" name="Slide Number Placeholder 3">
            <a:extLst>
              <a:ext uri="{FF2B5EF4-FFF2-40B4-BE49-F238E27FC236}">
                <a16:creationId xmlns:a16="http://schemas.microsoft.com/office/drawing/2014/main" id="{F79993FD-8C39-4A9C-B456-906227B1A2B9}"/>
              </a:ext>
            </a:extLst>
          </p:cNvPr>
          <p:cNvSpPr>
            <a:spLocks noGrp="1" noChangeArrowheads="1"/>
          </p:cNvSpPr>
          <p:nvPr>
            <p:ph type="sldNum" sz="quarter" idx="12"/>
            <p:custDataLst>
              <p:tags r:id="rId9"/>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C5E7AF4C-3F94-456E-ADF3-0DD1CCD7F9C9}" type="slidenum">
              <a:rPr lang="en-US" altLang="en-US" sz="1200">
                <a:solidFill>
                  <a:srgbClr val="000000"/>
                </a:solidFill>
              </a:rPr>
              <a:pPr>
                <a:lnSpc>
                  <a:spcPct val="100000"/>
                </a:lnSpc>
                <a:spcBef>
                  <a:spcPct val="0"/>
                </a:spcBef>
                <a:buFontTx/>
                <a:buNone/>
              </a:pPr>
              <a:t>23</a:t>
            </a:fld>
            <a:endParaRPr lang="en-US" altLang="en-US" sz="1200">
              <a:solidFill>
                <a:srgbClr val="0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A3E1B-A635-4C7D-8257-1C010353C2A5}"/>
              </a:ext>
            </a:extLst>
          </p:cNvPr>
          <p:cNvSpPr>
            <a:spLocks noGrp="1"/>
          </p:cNvSpPr>
          <p:nvPr>
            <p:ph type="title"/>
            <p:custDataLst>
              <p:tags r:id="rId1"/>
            </p:custDataLst>
          </p:nvPr>
        </p:nvSpPr>
        <p:spPr>
          <a:xfrm>
            <a:off x="303213" y="180975"/>
            <a:ext cx="9390062" cy="763588"/>
          </a:xfrm>
        </p:spPr>
        <p:txBody>
          <a:bodyPr>
            <a:normAutofit fontScale="90000"/>
          </a:bodyPr>
          <a:lstStyle/>
          <a:p>
            <a:pPr eaLnBrk="1" hangingPunct="1">
              <a:buSzPct val="100000"/>
              <a:defRPr/>
            </a:pPr>
            <a:r>
              <a:rPr lang="en-US" altLang="en-US" sz="3200" b="1">
                <a:solidFill>
                  <a:srgbClr val="254061"/>
                </a:solidFill>
              </a:rPr>
              <a:t>Mettez votre compréhension à l’épreuve! </a:t>
            </a:r>
            <a:r>
              <a:rPr lang="en-US" altLang="en-US" sz="2200" b="1">
                <a:solidFill>
                  <a:srgbClr val="254061"/>
                </a:solidFill>
              </a:rPr>
              <a:t>(prévenir les atteintes à la vie privée)</a:t>
            </a:r>
          </a:p>
        </p:txBody>
      </p:sp>
      <p:sp>
        <p:nvSpPr>
          <p:cNvPr id="45059" name="Content Placeholder 2">
            <a:extLst>
              <a:ext uri="{FF2B5EF4-FFF2-40B4-BE49-F238E27FC236}">
                <a16:creationId xmlns:a16="http://schemas.microsoft.com/office/drawing/2014/main" id="{45192B2E-3247-4636-AF3B-F7E8628DD53B}"/>
              </a:ext>
            </a:extLst>
          </p:cNvPr>
          <p:cNvSpPr>
            <a:spLocks noGrp="1" noChangeArrowheads="1"/>
          </p:cNvSpPr>
          <p:nvPr>
            <p:ph idx="1"/>
            <p:custDataLst>
              <p:tags r:id="rId2"/>
            </p:custDataLst>
          </p:nvPr>
        </p:nvSpPr>
        <p:spPr>
          <a:xfrm>
            <a:off x="303213" y="1156885"/>
            <a:ext cx="7265988" cy="1500187"/>
          </a:xfrm>
        </p:spPr>
        <p:txBody>
          <a:bodyPr/>
          <a:lstStyle/>
          <a:p>
            <a:pPr marL="0" indent="0" eaLnBrk="1" hangingPunct="1">
              <a:lnSpc>
                <a:spcPct val="100000"/>
              </a:lnSpc>
              <a:spcBef>
                <a:spcPts val="1013"/>
              </a:spcBef>
              <a:buFont typeface="Arial" panose="020B0604020202020204" pitchFamily="34" charset="0"/>
              <a:buNone/>
            </a:pPr>
            <a:r>
              <a:rPr lang="en-US" altLang="en-US" sz="1800" dirty="0">
                <a:solidFill>
                  <a:srgbClr val="000000"/>
                </a:solidFill>
              </a:rPr>
              <a:t>Karen, qui </a:t>
            </a:r>
            <a:r>
              <a:rPr lang="en-US" altLang="en-US" sz="1800" dirty="0" err="1">
                <a:solidFill>
                  <a:srgbClr val="000000"/>
                </a:solidFill>
              </a:rPr>
              <a:t>rédigeait</a:t>
            </a:r>
            <a:r>
              <a:rPr lang="en-US" altLang="en-US" sz="1800" dirty="0">
                <a:solidFill>
                  <a:srgbClr val="000000"/>
                </a:solidFill>
              </a:rPr>
              <a:t> un RIG, </a:t>
            </a:r>
            <a:r>
              <a:rPr lang="en-US" altLang="en-US" sz="1800" dirty="0" err="1">
                <a:solidFill>
                  <a:srgbClr val="000000"/>
                </a:solidFill>
              </a:rPr>
              <a:t>était</a:t>
            </a:r>
            <a:r>
              <a:rPr lang="en-US" altLang="en-US" sz="1800" dirty="0">
                <a:solidFill>
                  <a:srgbClr val="000000"/>
                </a:solidFill>
              </a:rPr>
              <a:t> sur le point de prendre </a:t>
            </a:r>
            <a:r>
              <a:rPr lang="en-US" altLang="en-US" sz="1800" dirty="0" err="1">
                <a:solidFill>
                  <a:srgbClr val="000000"/>
                </a:solidFill>
              </a:rPr>
              <a:t>une</a:t>
            </a:r>
            <a:r>
              <a:rPr lang="en-US" altLang="en-US" sz="1800" dirty="0">
                <a:solidFill>
                  <a:srgbClr val="000000"/>
                </a:solidFill>
              </a:rPr>
              <a:t> pause pour </a:t>
            </a:r>
            <a:r>
              <a:rPr lang="en-US" altLang="en-US" sz="1800" dirty="0" err="1">
                <a:solidFill>
                  <a:srgbClr val="000000"/>
                </a:solidFill>
              </a:rPr>
              <a:t>aller</a:t>
            </a:r>
            <a:r>
              <a:rPr lang="en-US" altLang="en-US" sz="1800" dirty="0">
                <a:solidFill>
                  <a:srgbClr val="000000"/>
                </a:solidFill>
              </a:rPr>
              <a:t> aux toilettes. Comme </a:t>
            </a:r>
            <a:r>
              <a:rPr lang="en-US" altLang="en-US" sz="1800" dirty="0" err="1">
                <a:solidFill>
                  <a:srgbClr val="000000"/>
                </a:solidFill>
              </a:rPr>
              <a:t>elle</a:t>
            </a:r>
            <a:r>
              <a:rPr lang="en-US" altLang="en-US" sz="1800" dirty="0">
                <a:solidFill>
                  <a:srgbClr val="000000"/>
                </a:solidFill>
              </a:rPr>
              <a:t> </a:t>
            </a:r>
            <a:r>
              <a:rPr lang="en-US" altLang="en-US" sz="1800" dirty="0" err="1">
                <a:solidFill>
                  <a:srgbClr val="000000"/>
                </a:solidFill>
              </a:rPr>
              <a:t>voulait</a:t>
            </a:r>
            <a:r>
              <a:rPr lang="en-US" altLang="en-US" sz="1800" dirty="0">
                <a:solidFill>
                  <a:srgbClr val="000000"/>
                </a:solidFill>
              </a:rPr>
              <a:t> </a:t>
            </a:r>
            <a:r>
              <a:rPr lang="en-US" altLang="en-US" sz="1800" dirty="0" err="1">
                <a:solidFill>
                  <a:srgbClr val="000000"/>
                </a:solidFill>
              </a:rPr>
              <a:t>reprendre</a:t>
            </a:r>
            <a:r>
              <a:rPr lang="en-US" altLang="en-US" sz="1800" dirty="0">
                <a:solidFill>
                  <a:srgbClr val="000000"/>
                </a:solidFill>
              </a:rPr>
              <a:t> la </a:t>
            </a:r>
            <a:r>
              <a:rPr lang="en-US" altLang="en-US" sz="1800" dirty="0" err="1">
                <a:solidFill>
                  <a:srgbClr val="000000"/>
                </a:solidFill>
              </a:rPr>
              <a:t>rédaction</a:t>
            </a:r>
            <a:r>
              <a:rPr lang="en-US" altLang="en-US" sz="1800" dirty="0">
                <a:solidFill>
                  <a:srgbClr val="000000"/>
                </a:solidFill>
              </a:rPr>
              <a:t> </a:t>
            </a:r>
            <a:r>
              <a:rPr lang="en-US" altLang="en-US" sz="1800" dirty="0" err="1">
                <a:solidFill>
                  <a:srgbClr val="000000"/>
                </a:solidFill>
              </a:rPr>
              <a:t>là</a:t>
            </a:r>
            <a:r>
              <a:rPr lang="en-US" altLang="en-US" sz="1800" dirty="0">
                <a:solidFill>
                  <a:srgbClr val="000000"/>
                </a:solidFill>
              </a:rPr>
              <a:t> </a:t>
            </a:r>
            <a:r>
              <a:rPr lang="en-US" altLang="en-US" sz="1800" dirty="0" err="1">
                <a:solidFill>
                  <a:srgbClr val="000000"/>
                </a:solidFill>
              </a:rPr>
              <a:t>où</a:t>
            </a:r>
            <a:r>
              <a:rPr lang="en-US" altLang="en-US" sz="1800" dirty="0">
                <a:solidFill>
                  <a:srgbClr val="000000"/>
                </a:solidFill>
              </a:rPr>
              <a:t> </a:t>
            </a:r>
            <a:r>
              <a:rPr lang="en-US" altLang="en-US" sz="1800" dirty="0" err="1">
                <a:solidFill>
                  <a:srgbClr val="000000"/>
                </a:solidFill>
              </a:rPr>
              <a:t>elle</a:t>
            </a:r>
            <a:r>
              <a:rPr lang="en-US" altLang="en-US" sz="1800" dirty="0">
                <a:solidFill>
                  <a:srgbClr val="000000"/>
                </a:solidFill>
              </a:rPr>
              <a:t> </a:t>
            </a:r>
            <a:r>
              <a:rPr lang="en-US" altLang="en-US" sz="1800" dirty="0" err="1">
                <a:solidFill>
                  <a:srgbClr val="000000"/>
                </a:solidFill>
              </a:rPr>
              <a:t>était</a:t>
            </a:r>
            <a:r>
              <a:rPr lang="en-US" altLang="en-US" sz="1800" dirty="0">
                <a:solidFill>
                  <a:srgbClr val="000000"/>
                </a:solidFill>
              </a:rPr>
              <a:t> </a:t>
            </a:r>
            <a:r>
              <a:rPr lang="en-US" altLang="en-US" sz="1800" dirty="0" err="1">
                <a:solidFill>
                  <a:srgbClr val="000000"/>
                </a:solidFill>
              </a:rPr>
              <a:t>rendue</a:t>
            </a:r>
            <a:r>
              <a:rPr lang="en-US" altLang="en-US" sz="1800" dirty="0">
                <a:solidFill>
                  <a:srgbClr val="000000"/>
                </a:solidFill>
              </a:rPr>
              <a:t> à son retour, au lieu de </a:t>
            </a:r>
            <a:r>
              <a:rPr lang="en-US" altLang="en-US" sz="1800" dirty="0" err="1">
                <a:solidFill>
                  <a:srgbClr val="000000"/>
                </a:solidFill>
              </a:rPr>
              <a:t>verrouiller</a:t>
            </a:r>
            <a:r>
              <a:rPr lang="en-US" altLang="en-US" sz="1800" dirty="0">
                <a:solidFill>
                  <a:srgbClr val="000000"/>
                </a:solidFill>
              </a:rPr>
              <a:t> son </a:t>
            </a:r>
            <a:r>
              <a:rPr lang="en-US" altLang="en-US" sz="1800" dirty="0" err="1">
                <a:solidFill>
                  <a:srgbClr val="000000"/>
                </a:solidFill>
              </a:rPr>
              <a:t>ordinateur</a:t>
            </a:r>
            <a:r>
              <a:rPr lang="en-US" altLang="en-US" sz="1800" dirty="0">
                <a:solidFill>
                  <a:srgbClr val="000000"/>
                </a:solidFill>
              </a:rPr>
              <a:t>, </a:t>
            </a:r>
            <a:r>
              <a:rPr lang="en-US" altLang="en-US" sz="1800" dirty="0" err="1">
                <a:solidFill>
                  <a:srgbClr val="000000"/>
                </a:solidFill>
              </a:rPr>
              <a:t>elle</a:t>
            </a:r>
            <a:r>
              <a:rPr lang="en-US" altLang="en-US" sz="1800" dirty="0">
                <a:solidFill>
                  <a:srgbClr val="000000"/>
                </a:solidFill>
              </a:rPr>
              <a:t> a </a:t>
            </a:r>
            <a:r>
              <a:rPr lang="en-US" altLang="en-US" sz="1800" dirty="0" err="1">
                <a:solidFill>
                  <a:srgbClr val="000000"/>
                </a:solidFill>
              </a:rPr>
              <a:t>simplement</a:t>
            </a:r>
            <a:r>
              <a:rPr lang="en-US" altLang="en-US" sz="1800" dirty="0">
                <a:solidFill>
                  <a:srgbClr val="000000"/>
                </a:solidFill>
              </a:rPr>
              <a:t> </a:t>
            </a:r>
            <a:r>
              <a:rPr lang="en-US" altLang="en-US" sz="1800" dirty="0" err="1">
                <a:solidFill>
                  <a:srgbClr val="000000"/>
                </a:solidFill>
              </a:rPr>
              <a:t>éteint</a:t>
            </a:r>
            <a:r>
              <a:rPr lang="en-US" altLang="en-US" sz="1800" dirty="0">
                <a:solidFill>
                  <a:srgbClr val="000000"/>
                </a:solidFill>
              </a:rPr>
              <a:t> son </a:t>
            </a:r>
            <a:r>
              <a:rPr lang="en-US" altLang="en-US" sz="1800" dirty="0" err="1">
                <a:solidFill>
                  <a:srgbClr val="000000"/>
                </a:solidFill>
              </a:rPr>
              <a:t>écran</a:t>
            </a:r>
            <a:r>
              <a:rPr lang="en-US" altLang="en-US" sz="1800" dirty="0">
                <a:solidFill>
                  <a:srgbClr val="000000"/>
                </a:solidFill>
              </a:rPr>
              <a:t> et </a:t>
            </a:r>
            <a:r>
              <a:rPr lang="en-US" altLang="en-US" sz="1800" dirty="0" err="1">
                <a:solidFill>
                  <a:srgbClr val="000000"/>
                </a:solidFill>
              </a:rPr>
              <a:t>recouvert</a:t>
            </a:r>
            <a:r>
              <a:rPr lang="en-US" altLang="en-US" sz="1800" dirty="0">
                <a:solidFill>
                  <a:srgbClr val="000000"/>
                </a:solidFill>
              </a:rPr>
              <a:t> les documents qui </a:t>
            </a:r>
            <a:r>
              <a:rPr lang="en-US" altLang="en-US" sz="1800" dirty="0" err="1">
                <a:solidFill>
                  <a:srgbClr val="000000"/>
                </a:solidFill>
              </a:rPr>
              <a:t>étaient</a:t>
            </a:r>
            <a:r>
              <a:rPr lang="en-US" altLang="en-US" sz="1800" dirty="0">
                <a:solidFill>
                  <a:srgbClr val="000000"/>
                </a:solidFill>
              </a:rPr>
              <a:t> sur son bureau. Après tout, </a:t>
            </a:r>
            <a:r>
              <a:rPr lang="en-US" altLang="en-US" sz="1800" dirty="0" err="1">
                <a:solidFill>
                  <a:srgbClr val="000000"/>
                </a:solidFill>
              </a:rPr>
              <a:t>elle</a:t>
            </a:r>
            <a:r>
              <a:rPr lang="en-US" altLang="en-US" sz="1800" dirty="0">
                <a:solidFill>
                  <a:srgbClr val="000000"/>
                </a:solidFill>
              </a:rPr>
              <a:t> </a:t>
            </a:r>
            <a:r>
              <a:rPr lang="en-US" altLang="en-US" sz="1800" dirty="0" err="1">
                <a:solidFill>
                  <a:srgbClr val="000000"/>
                </a:solidFill>
              </a:rPr>
              <a:t>allait</a:t>
            </a:r>
            <a:r>
              <a:rPr lang="en-US" altLang="en-US" sz="1800" dirty="0">
                <a:solidFill>
                  <a:srgbClr val="000000"/>
                </a:solidFill>
              </a:rPr>
              <a:t> </a:t>
            </a:r>
            <a:r>
              <a:rPr lang="en-US" altLang="en-US" sz="1800" dirty="0" err="1">
                <a:solidFill>
                  <a:srgbClr val="000000"/>
                </a:solidFill>
              </a:rPr>
              <a:t>revenir</a:t>
            </a:r>
            <a:r>
              <a:rPr lang="en-US" altLang="en-US" sz="1800" dirty="0">
                <a:solidFill>
                  <a:srgbClr val="000000"/>
                </a:solidFill>
              </a:rPr>
              <a:t> dans cinq minutes à </a:t>
            </a:r>
            <a:r>
              <a:rPr lang="en-US" altLang="en-US" sz="1800" dirty="0" err="1">
                <a:solidFill>
                  <a:srgbClr val="000000"/>
                </a:solidFill>
              </a:rPr>
              <a:t>peine</a:t>
            </a:r>
            <a:r>
              <a:rPr lang="en-US" altLang="en-US" sz="1800" dirty="0">
                <a:solidFill>
                  <a:srgbClr val="000000"/>
                </a:solidFill>
              </a:rPr>
              <a:t>! </a:t>
            </a:r>
          </a:p>
        </p:txBody>
      </p:sp>
      <p:pic>
        <p:nvPicPr>
          <p:cNvPr id="15" name="Picture 14" descr="Person at a desk working on a computer.">
            <a:extLst>
              <a:ext uri="{FF2B5EF4-FFF2-40B4-BE49-F238E27FC236}">
                <a16:creationId xmlns:a16="http://schemas.microsoft.com/office/drawing/2014/main" id="{6E748CE9-A312-43C2-B90A-45146115A667}"/>
              </a:ext>
            </a:extLst>
          </p:cNvPr>
          <p:cNvPicPr>
            <a:picLocks noChangeAspect="1"/>
          </p:cNvPicPr>
          <p:nvPr>
            <p:custDataLst>
              <p:tags r:id="rId3"/>
            </p:custDataLst>
          </p:nvPr>
        </p:nvPicPr>
        <p:blipFill>
          <a:blip r:embed="rId10">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7464635" y="1146693"/>
            <a:ext cx="1501924" cy="1501924"/>
          </a:xfrm>
          <a:prstGeom prst="rect">
            <a:avLst/>
          </a:prstGeom>
        </p:spPr>
      </p:pic>
      <p:pic>
        <p:nvPicPr>
          <p:cNvPr id="18" name="Picture 17" descr="Two people having a conversation.">
            <a:extLst>
              <a:ext uri="{FF2B5EF4-FFF2-40B4-BE49-F238E27FC236}">
                <a16:creationId xmlns:a16="http://schemas.microsoft.com/office/drawing/2014/main" id="{DF0EBAC3-2581-48D3-A4CB-701013854BE0}"/>
              </a:ext>
            </a:extLst>
          </p:cNvPr>
          <p:cNvPicPr>
            <a:picLocks noChangeAspect="1"/>
          </p:cNvPicPr>
          <p:nvPr>
            <p:custDataLst>
              <p:tags r:id="rId4"/>
            </p:custDataLst>
          </p:nvPr>
        </p:nvPicPr>
        <p:blipFill>
          <a:blip r:embed="rId11">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3227311" y="3025821"/>
            <a:ext cx="1770933" cy="1770933"/>
          </a:xfrm>
          <a:prstGeom prst="rect">
            <a:avLst/>
          </a:prstGeom>
        </p:spPr>
      </p:pic>
      <p:sp>
        <p:nvSpPr>
          <p:cNvPr id="45062" name="TextBox 10">
            <a:extLst>
              <a:ext uri="{FF2B5EF4-FFF2-40B4-BE49-F238E27FC236}">
                <a16:creationId xmlns:a16="http://schemas.microsoft.com/office/drawing/2014/main" id="{A9A8FE86-F18A-40FE-94C6-A3F7F02AAEF5}"/>
              </a:ext>
            </a:extLst>
          </p:cNvPr>
          <p:cNvSpPr txBox="1">
            <a:spLocks noChangeArrowheads="1"/>
          </p:cNvSpPr>
          <p:nvPr>
            <p:custDataLst>
              <p:tags r:id="rId5"/>
            </p:custDataLst>
          </p:nvPr>
        </p:nvSpPr>
        <p:spPr bwMode="auto">
          <a:xfrm>
            <a:off x="5105401" y="3042567"/>
            <a:ext cx="6973887"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800" dirty="0">
                <a:solidFill>
                  <a:srgbClr val="000000"/>
                </a:solidFill>
              </a:rPr>
              <a:t>Dans le courant de la </a:t>
            </a:r>
            <a:r>
              <a:rPr lang="en-US" altLang="en-US" sz="1800" dirty="0" err="1">
                <a:solidFill>
                  <a:srgbClr val="000000"/>
                </a:solidFill>
              </a:rPr>
              <a:t>journée</a:t>
            </a:r>
            <a:r>
              <a:rPr lang="en-US" altLang="en-US" sz="1800" dirty="0">
                <a:solidFill>
                  <a:srgbClr val="000000"/>
                </a:solidFill>
              </a:rPr>
              <a:t>, Karen </a:t>
            </a:r>
            <a:r>
              <a:rPr lang="en-US" altLang="en-US" sz="1800" dirty="0" err="1">
                <a:solidFill>
                  <a:srgbClr val="000000"/>
                </a:solidFill>
              </a:rPr>
              <a:t>est</a:t>
            </a:r>
            <a:r>
              <a:rPr lang="en-US" altLang="en-US" sz="1800" dirty="0">
                <a:solidFill>
                  <a:srgbClr val="000000"/>
                </a:solidFill>
              </a:rPr>
              <a:t> </a:t>
            </a:r>
            <a:r>
              <a:rPr lang="en-US" altLang="en-US" sz="1800" dirty="0" err="1">
                <a:solidFill>
                  <a:srgbClr val="000000"/>
                </a:solidFill>
              </a:rPr>
              <a:t>tombée</a:t>
            </a:r>
            <a:r>
              <a:rPr lang="en-US" altLang="en-US" sz="1800" dirty="0">
                <a:solidFill>
                  <a:srgbClr val="000000"/>
                </a:solidFill>
              </a:rPr>
              <a:t> sur </a:t>
            </a:r>
            <a:r>
              <a:rPr lang="en-US" altLang="en-US" sz="1800" dirty="0" err="1">
                <a:solidFill>
                  <a:srgbClr val="000000"/>
                </a:solidFill>
              </a:rPr>
              <a:t>sa</a:t>
            </a:r>
            <a:r>
              <a:rPr lang="en-US" altLang="en-US" sz="1800" dirty="0">
                <a:solidFill>
                  <a:srgbClr val="000000"/>
                </a:solidFill>
              </a:rPr>
              <a:t> </a:t>
            </a:r>
            <a:r>
              <a:rPr lang="en-US" altLang="en-US" sz="1800" dirty="0" err="1">
                <a:solidFill>
                  <a:srgbClr val="000000"/>
                </a:solidFill>
              </a:rPr>
              <a:t>collègue</a:t>
            </a:r>
            <a:r>
              <a:rPr lang="en-US" altLang="en-US" sz="1800" dirty="0">
                <a:solidFill>
                  <a:srgbClr val="000000"/>
                </a:solidFill>
              </a:rPr>
              <a:t>, qui </a:t>
            </a:r>
            <a:r>
              <a:rPr lang="en-US" altLang="en-US" sz="1800" dirty="0" err="1">
                <a:solidFill>
                  <a:srgbClr val="000000"/>
                </a:solidFill>
              </a:rPr>
              <a:t>travaillait</a:t>
            </a:r>
            <a:r>
              <a:rPr lang="en-US" altLang="en-US" sz="1800" dirty="0">
                <a:solidFill>
                  <a:srgbClr val="000000"/>
                </a:solidFill>
              </a:rPr>
              <a:t> </a:t>
            </a:r>
            <a:r>
              <a:rPr lang="en-US" altLang="en-US" sz="1800" dirty="0" err="1">
                <a:solidFill>
                  <a:srgbClr val="000000"/>
                </a:solidFill>
              </a:rPr>
              <a:t>elle</a:t>
            </a:r>
            <a:r>
              <a:rPr lang="en-US" altLang="en-US" sz="1800" dirty="0">
                <a:solidFill>
                  <a:srgbClr val="000000"/>
                </a:solidFill>
              </a:rPr>
              <a:t> </a:t>
            </a:r>
            <a:r>
              <a:rPr lang="en-US" altLang="en-US" sz="1800" dirty="0" err="1">
                <a:solidFill>
                  <a:srgbClr val="000000"/>
                </a:solidFill>
              </a:rPr>
              <a:t>aussi</a:t>
            </a:r>
            <a:r>
              <a:rPr lang="en-US" altLang="en-US" sz="1800" dirty="0">
                <a:solidFill>
                  <a:srgbClr val="000000"/>
                </a:solidFill>
              </a:rPr>
              <a:t> à un RIG </a:t>
            </a:r>
            <a:r>
              <a:rPr lang="en-US" altLang="en-US" sz="1800" dirty="0" err="1">
                <a:solidFill>
                  <a:srgbClr val="000000"/>
                </a:solidFill>
              </a:rPr>
              <a:t>séparé</a:t>
            </a:r>
            <a:r>
              <a:rPr lang="en-US" altLang="en-US" sz="1800" dirty="0">
                <a:solidFill>
                  <a:srgbClr val="000000"/>
                </a:solidFill>
              </a:rPr>
              <a:t> dans un café local. </a:t>
            </a:r>
            <a:r>
              <a:rPr lang="en-US" altLang="en-US" sz="1800" dirty="0" err="1">
                <a:solidFill>
                  <a:srgbClr val="000000"/>
                </a:solidFill>
              </a:rPr>
              <a:t>En</a:t>
            </a:r>
            <a:r>
              <a:rPr lang="en-US" altLang="en-US" sz="1800" dirty="0">
                <a:solidFill>
                  <a:srgbClr val="000000"/>
                </a:solidFill>
              </a:rPr>
              <a:t> </a:t>
            </a:r>
            <a:r>
              <a:rPr lang="en-US" altLang="en-US" sz="1800" dirty="0" err="1">
                <a:solidFill>
                  <a:srgbClr val="000000"/>
                </a:solidFill>
              </a:rPr>
              <a:t>voulant</a:t>
            </a:r>
            <a:r>
              <a:rPr lang="en-US" altLang="en-US" sz="1800" dirty="0">
                <a:solidFill>
                  <a:srgbClr val="000000"/>
                </a:solidFill>
              </a:rPr>
              <a:t> </a:t>
            </a:r>
            <a:r>
              <a:rPr lang="en-US" altLang="en-US" sz="1800" dirty="0" err="1">
                <a:solidFill>
                  <a:srgbClr val="000000"/>
                </a:solidFill>
              </a:rPr>
              <a:t>laisser</a:t>
            </a:r>
            <a:r>
              <a:rPr lang="en-US" altLang="en-US" sz="1800" dirty="0">
                <a:solidFill>
                  <a:srgbClr val="000000"/>
                </a:solidFill>
              </a:rPr>
              <a:t> libre </a:t>
            </a:r>
            <a:r>
              <a:rPr lang="en-US" altLang="en-US" sz="1800" dirty="0" err="1">
                <a:solidFill>
                  <a:srgbClr val="000000"/>
                </a:solidFill>
              </a:rPr>
              <a:t>cours</a:t>
            </a:r>
            <a:r>
              <a:rPr lang="en-US" altLang="en-US" sz="1800" dirty="0">
                <a:solidFill>
                  <a:srgbClr val="000000"/>
                </a:solidFill>
              </a:rPr>
              <a:t> à </a:t>
            </a:r>
            <a:r>
              <a:rPr lang="en-US" altLang="en-US" sz="1800" dirty="0" err="1">
                <a:solidFill>
                  <a:srgbClr val="000000"/>
                </a:solidFill>
              </a:rPr>
              <a:t>ses</a:t>
            </a:r>
            <a:r>
              <a:rPr lang="en-US" altLang="en-US" sz="1800" dirty="0">
                <a:solidFill>
                  <a:srgbClr val="000000"/>
                </a:solidFill>
              </a:rPr>
              <a:t> frustrations, Karen </a:t>
            </a:r>
            <a:r>
              <a:rPr lang="en-US" altLang="en-US" sz="1800" dirty="0" err="1">
                <a:solidFill>
                  <a:srgbClr val="000000"/>
                </a:solidFill>
              </a:rPr>
              <a:t>lui</a:t>
            </a:r>
            <a:r>
              <a:rPr lang="en-US" altLang="en-US" sz="1800" dirty="0">
                <a:solidFill>
                  <a:srgbClr val="000000"/>
                </a:solidFill>
              </a:rPr>
              <a:t> a fait un résumé de </a:t>
            </a:r>
            <a:r>
              <a:rPr lang="en-US" altLang="en-US" sz="1800" dirty="0" err="1">
                <a:solidFill>
                  <a:srgbClr val="000000"/>
                </a:solidFill>
              </a:rPr>
              <a:t>l’incident</a:t>
            </a:r>
            <a:r>
              <a:rPr lang="en-US" altLang="en-US" sz="1800" dirty="0">
                <a:solidFill>
                  <a:srgbClr val="000000"/>
                </a:solidFill>
              </a:rPr>
              <a:t> et des </a:t>
            </a:r>
            <a:r>
              <a:rPr lang="en-US" altLang="en-US" sz="1800" dirty="0" err="1">
                <a:solidFill>
                  <a:srgbClr val="000000"/>
                </a:solidFill>
              </a:rPr>
              <a:t>détails</a:t>
            </a:r>
            <a:r>
              <a:rPr lang="en-US" altLang="en-US" sz="1800" dirty="0">
                <a:solidFill>
                  <a:srgbClr val="000000"/>
                </a:solidFill>
              </a:rPr>
              <a:t> sur </a:t>
            </a:r>
            <a:r>
              <a:rPr lang="en-US" altLang="en-US" sz="1800" dirty="0" err="1">
                <a:solidFill>
                  <a:srgbClr val="000000"/>
                </a:solidFill>
              </a:rPr>
              <a:t>l’historique</a:t>
            </a:r>
            <a:r>
              <a:rPr lang="en-US" altLang="en-US" sz="1800" dirty="0">
                <a:solidFill>
                  <a:srgbClr val="000000"/>
                </a:solidFill>
              </a:rPr>
              <a:t> familial de </a:t>
            </a:r>
            <a:r>
              <a:rPr lang="en-US" altLang="en-US" sz="1800" dirty="0" err="1">
                <a:solidFill>
                  <a:srgbClr val="000000"/>
                </a:solidFill>
              </a:rPr>
              <a:t>l’enfant</a:t>
            </a:r>
            <a:r>
              <a:rPr lang="en-US" altLang="en-US" sz="1800" dirty="0">
                <a:solidFill>
                  <a:srgbClr val="000000"/>
                </a:solidFill>
              </a:rPr>
              <a:t> tout </a:t>
            </a:r>
            <a:r>
              <a:rPr lang="en-US" altLang="en-US" sz="1800" dirty="0" err="1">
                <a:solidFill>
                  <a:srgbClr val="000000"/>
                </a:solidFill>
              </a:rPr>
              <a:t>en</a:t>
            </a:r>
            <a:r>
              <a:rPr lang="en-US" altLang="en-US" sz="1800" dirty="0">
                <a:solidFill>
                  <a:srgbClr val="000000"/>
                </a:solidFill>
              </a:rPr>
              <a:t> </a:t>
            </a:r>
            <a:r>
              <a:rPr lang="en-US" altLang="en-US" sz="1800" dirty="0" err="1">
                <a:solidFill>
                  <a:srgbClr val="000000"/>
                </a:solidFill>
              </a:rPr>
              <a:t>buvant</a:t>
            </a:r>
            <a:r>
              <a:rPr lang="en-US" altLang="en-US" sz="1800" dirty="0">
                <a:solidFill>
                  <a:srgbClr val="000000"/>
                </a:solidFill>
              </a:rPr>
              <a:t> son café à petites </a:t>
            </a:r>
            <a:r>
              <a:rPr lang="en-US" altLang="en-US" sz="1800" dirty="0" err="1">
                <a:solidFill>
                  <a:srgbClr val="000000"/>
                </a:solidFill>
              </a:rPr>
              <a:t>gorgées</a:t>
            </a:r>
            <a:r>
              <a:rPr lang="en-US" altLang="en-US" sz="1800" dirty="0">
                <a:solidFill>
                  <a:srgbClr val="000000"/>
                </a:solidFill>
              </a:rPr>
              <a:t> dans le restaurant. </a:t>
            </a:r>
          </a:p>
        </p:txBody>
      </p:sp>
      <p:sp>
        <p:nvSpPr>
          <p:cNvPr id="45063" name="TextBox 18">
            <a:extLst>
              <a:ext uri="{FF2B5EF4-FFF2-40B4-BE49-F238E27FC236}">
                <a16:creationId xmlns:a16="http://schemas.microsoft.com/office/drawing/2014/main" id="{41602DD5-C1FF-415F-8E87-364422B75832}"/>
              </a:ext>
            </a:extLst>
          </p:cNvPr>
          <p:cNvSpPr txBox="1">
            <a:spLocks noChangeArrowheads="1"/>
          </p:cNvSpPr>
          <p:nvPr>
            <p:custDataLst>
              <p:tags r:id="rId6"/>
            </p:custDataLst>
          </p:nvPr>
        </p:nvSpPr>
        <p:spPr bwMode="auto">
          <a:xfrm>
            <a:off x="957263" y="5060280"/>
            <a:ext cx="9205912" cy="155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spcAft>
                <a:spcPts val="600"/>
              </a:spcAft>
            </a:pPr>
            <a:r>
              <a:rPr lang="en-US" altLang="en-US" sz="2000" b="1" dirty="0" err="1">
                <a:solidFill>
                  <a:srgbClr val="225E6D"/>
                </a:solidFill>
              </a:rPr>
              <a:t>Quelles</a:t>
            </a:r>
            <a:r>
              <a:rPr lang="en-US" altLang="en-US" sz="2000" b="1" dirty="0">
                <a:solidFill>
                  <a:srgbClr val="225E6D"/>
                </a:solidFill>
              </a:rPr>
              <a:t> </a:t>
            </a:r>
            <a:r>
              <a:rPr lang="en-US" altLang="en-US" sz="2000" b="1" dirty="0" err="1">
                <a:solidFill>
                  <a:srgbClr val="225E6D"/>
                </a:solidFill>
              </a:rPr>
              <a:t>erreurs</a:t>
            </a:r>
            <a:r>
              <a:rPr lang="en-US" altLang="en-US" sz="2000" b="1" dirty="0">
                <a:solidFill>
                  <a:srgbClr val="225E6D"/>
                </a:solidFill>
              </a:rPr>
              <a:t> Karen a-t-</a:t>
            </a:r>
            <a:r>
              <a:rPr lang="en-US" altLang="en-US" sz="2000" b="1" dirty="0" err="1">
                <a:solidFill>
                  <a:srgbClr val="225E6D"/>
                </a:solidFill>
              </a:rPr>
              <a:t>elle</a:t>
            </a:r>
            <a:r>
              <a:rPr lang="en-US" altLang="en-US" sz="2000" b="1" dirty="0">
                <a:solidFill>
                  <a:srgbClr val="225E6D"/>
                </a:solidFill>
              </a:rPr>
              <a:t> </a:t>
            </a:r>
            <a:r>
              <a:rPr lang="en-US" altLang="en-US" sz="2000" b="1" dirty="0" err="1">
                <a:solidFill>
                  <a:srgbClr val="225E6D"/>
                </a:solidFill>
              </a:rPr>
              <a:t>commises</a:t>
            </a:r>
            <a:r>
              <a:rPr lang="en-US" altLang="en-US" sz="2000" b="1" dirty="0">
                <a:solidFill>
                  <a:srgbClr val="225E6D"/>
                </a:solidFill>
              </a:rPr>
              <a:t>? </a:t>
            </a:r>
          </a:p>
          <a:p>
            <a:pPr eaLnBrk="1" hangingPunct="1">
              <a:lnSpc>
                <a:spcPct val="100000"/>
              </a:lnSpc>
              <a:spcBef>
                <a:spcPct val="0"/>
              </a:spcBef>
              <a:spcAft>
                <a:spcPts val="600"/>
              </a:spcAft>
            </a:pPr>
            <a:r>
              <a:rPr lang="en-US" altLang="en-US" sz="2000" b="1" dirty="0" err="1">
                <a:solidFill>
                  <a:srgbClr val="225E6D"/>
                </a:solidFill>
              </a:rPr>
              <a:t>Qu’est-ce</a:t>
            </a:r>
            <a:r>
              <a:rPr lang="en-US" altLang="en-US" sz="2000" b="1" dirty="0">
                <a:solidFill>
                  <a:srgbClr val="225E6D"/>
                </a:solidFill>
              </a:rPr>
              <a:t> qui </a:t>
            </a:r>
            <a:r>
              <a:rPr lang="en-US" altLang="en-US" sz="2000" b="1" dirty="0" err="1">
                <a:solidFill>
                  <a:srgbClr val="225E6D"/>
                </a:solidFill>
              </a:rPr>
              <a:t>aurait</a:t>
            </a:r>
            <a:r>
              <a:rPr lang="en-US" altLang="en-US" sz="2000" b="1" dirty="0">
                <a:solidFill>
                  <a:srgbClr val="225E6D"/>
                </a:solidFill>
              </a:rPr>
              <a:t> </a:t>
            </a:r>
            <a:r>
              <a:rPr lang="en-US" altLang="en-US" sz="2000" b="1" dirty="0" err="1">
                <a:solidFill>
                  <a:srgbClr val="225E6D"/>
                </a:solidFill>
              </a:rPr>
              <a:t>pu</a:t>
            </a:r>
            <a:r>
              <a:rPr lang="en-US" altLang="en-US" sz="2000" b="1" dirty="0">
                <a:solidFill>
                  <a:srgbClr val="225E6D"/>
                </a:solidFill>
              </a:rPr>
              <a:t> se passer? </a:t>
            </a:r>
          </a:p>
          <a:p>
            <a:pPr eaLnBrk="1" hangingPunct="1">
              <a:lnSpc>
                <a:spcPct val="100000"/>
              </a:lnSpc>
              <a:spcBef>
                <a:spcPct val="0"/>
              </a:spcBef>
              <a:spcAft>
                <a:spcPts val="600"/>
              </a:spcAft>
            </a:pPr>
            <a:r>
              <a:rPr lang="en-US" altLang="en-US" sz="2000" b="1" dirty="0">
                <a:solidFill>
                  <a:srgbClr val="225E6D"/>
                </a:solidFill>
              </a:rPr>
              <a:t>Comment Karen </a:t>
            </a:r>
            <a:r>
              <a:rPr lang="en-US" altLang="en-US" sz="2000" b="1" dirty="0" err="1">
                <a:solidFill>
                  <a:srgbClr val="225E6D"/>
                </a:solidFill>
              </a:rPr>
              <a:t>peut-elle</a:t>
            </a:r>
            <a:r>
              <a:rPr lang="en-US" altLang="en-US" sz="2000" b="1" dirty="0">
                <a:solidFill>
                  <a:srgbClr val="225E6D"/>
                </a:solidFill>
              </a:rPr>
              <a:t> </a:t>
            </a:r>
            <a:r>
              <a:rPr lang="en-US" altLang="en-US" sz="2000" b="1" dirty="0" err="1">
                <a:solidFill>
                  <a:srgbClr val="225E6D"/>
                </a:solidFill>
              </a:rPr>
              <a:t>améliorer</a:t>
            </a:r>
            <a:r>
              <a:rPr lang="en-US" altLang="en-US" sz="2000" b="1" dirty="0">
                <a:solidFill>
                  <a:srgbClr val="225E6D"/>
                </a:solidFill>
              </a:rPr>
              <a:t> </a:t>
            </a:r>
            <a:r>
              <a:rPr lang="en-US" altLang="en-US" sz="2000" b="1" dirty="0" err="1">
                <a:solidFill>
                  <a:srgbClr val="225E6D"/>
                </a:solidFill>
              </a:rPr>
              <a:t>ses</a:t>
            </a:r>
            <a:r>
              <a:rPr lang="en-US" altLang="en-US" sz="2000" b="1" dirty="0">
                <a:solidFill>
                  <a:srgbClr val="225E6D"/>
                </a:solidFill>
              </a:rPr>
              <a:t> pratiques à </a:t>
            </a:r>
            <a:r>
              <a:rPr lang="en-US" altLang="en-US" sz="2000" b="1" dirty="0" err="1">
                <a:solidFill>
                  <a:srgbClr val="225E6D"/>
                </a:solidFill>
              </a:rPr>
              <a:t>l’avenir</a:t>
            </a:r>
            <a:r>
              <a:rPr lang="en-US" altLang="en-US" sz="2000" b="1" dirty="0">
                <a:solidFill>
                  <a:srgbClr val="225E6D"/>
                </a:solidFill>
              </a:rPr>
              <a:t>?</a:t>
            </a:r>
          </a:p>
          <a:p>
            <a:pPr eaLnBrk="1" hangingPunct="1">
              <a:lnSpc>
                <a:spcPct val="100000"/>
              </a:lnSpc>
              <a:spcBef>
                <a:spcPct val="0"/>
              </a:spcBef>
              <a:spcAft>
                <a:spcPts val="600"/>
              </a:spcAft>
            </a:pPr>
            <a:r>
              <a:rPr lang="en-US" altLang="en-US" sz="2000" b="1" dirty="0">
                <a:solidFill>
                  <a:srgbClr val="225E6D"/>
                </a:solidFill>
              </a:rPr>
              <a:t>Comment </a:t>
            </a:r>
            <a:r>
              <a:rPr lang="en-US" altLang="en-US" sz="2000" b="1" dirty="0" err="1">
                <a:solidFill>
                  <a:srgbClr val="225E6D"/>
                </a:solidFill>
              </a:rPr>
              <a:t>l’organisme</a:t>
            </a:r>
            <a:r>
              <a:rPr lang="en-US" altLang="en-US" sz="2000" b="1" dirty="0">
                <a:solidFill>
                  <a:srgbClr val="225E6D"/>
                </a:solidFill>
              </a:rPr>
              <a:t> de Karen </a:t>
            </a:r>
            <a:r>
              <a:rPr lang="en-US" altLang="en-US" sz="2000" b="1" dirty="0" err="1">
                <a:solidFill>
                  <a:srgbClr val="225E6D"/>
                </a:solidFill>
              </a:rPr>
              <a:t>pourrait</a:t>
            </a:r>
            <a:r>
              <a:rPr lang="en-US" altLang="en-US" sz="2000" b="1" dirty="0">
                <a:solidFill>
                  <a:srgbClr val="225E6D"/>
                </a:solidFill>
              </a:rPr>
              <a:t>-il </a:t>
            </a:r>
            <a:r>
              <a:rPr lang="en-US" altLang="en-US" sz="2000" b="1" dirty="0" err="1">
                <a:solidFill>
                  <a:srgbClr val="225E6D"/>
                </a:solidFill>
              </a:rPr>
              <a:t>l’aider</a:t>
            </a:r>
            <a:r>
              <a:rPr lang="en-US" altLang="en-US" sz="2000" b="1" dirty="0">
                <a:solidFill>
                  <a:srgbClr val="225E6D"/>
                </a:solidFill>
              </a:rPr>
              <a:t> à </a:t>
            </a:r>
            <a:r>
              <a:rPr lang="en-US" altLang="en-US" sz="2000" b="1" dirty="0" err="1">
                <a:solidFill>
                  <a:srgbClr val="225E6D"/>
                </a:solidFill>
              </a:rPr>
              <a:t>s’améliorer</a:t>
            </a:r>
            <a:r>
              <a:rPr lang="en-US" altLang="en-US" sz="2000" b="1" dirty="0">
                <a:solidFill>
                  <a:srgbClr val="225E6D"/>
                </a:solidFill>
              </a:rPr>
              <a:t>? </a:t>
            </a:r>
          </a:p>
        </p:txBody>
      </p:sp>
      <p:sp>
        <p:nvSpPr>
          <p:cNvPr id="45064" name="Slide Number Placeholder 3">
            <a:extLst>
              <a:ext uri="{FF2B5EF4-FFF2-40B4-BE49-F238E27FC236}">
                <a16:creationId xmlns:a16="http://schemas.microsoft.com/office/drawing/2014/main" id="{E677DF66-C353-4E60-93DA-B86D588491F5}"/>
              </a:ext>
            </a:extLst>
          </p:cNvPr>
          <p:cNvSpPr>
            <a:spLocks noGrp="1" noChangeArrowheads="1"/>
          </p:cNvSpPr>
          <p:nvPr>
            <p:ph type="sldNum" sz="quarter" idx="12"/>
            <p:custDataLst>
              <p:tags r:id="rId7"/>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3553010B-6201-42FC-A7E6-AF46F7B01878}" type="slidenum">
              <a:rPr lang="en-US" altLang="en-US" sz="1200">
                <a:solidFill>
                  <a:srgbClr val="000000"/>
                </a:solidFill>
              </a:rPr>
              <a:pPr>
                <a:lnSpc>
                  <a:spcPct val="100000"/>
                </a:lnSpc>
                <a:spcBef>
                  <a:spcPct val="0"/>
                </a:spcBef>
                <a:buFontTx/>
                <a:buNone/>
              </a:pPr>
              <a:t>24</a:t>
            </a:fld>
            <a:endParaRPr lang="en-US" altLang="en-US" sz="1200">
              <a:solidFill>
                <a:srgbClr val="00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A3E1B-A635-4C7D-8257-1C010353C2A5}"/>
              </a:ext>
            </a:extLst>
          </p:cNvPr>
          <p:cNvSpPr>
            <a:spLocks noGrp="1"/>
          </p:cNvSpPr>
          <p:nvPr>
            <p:ph type="title"/>
            <p:custDataLst>
              <p:tags r:id="rId1"/>
            </p:custDataLst>
          </p:nvPr>
        </p:nvSpPr>
        <p:spPr>
          <a:xfrm>
            <a:off x="303213" y="180975"/>
            <a:ext cx="9390062" cy="763588"/>
          </a:xfrm>
        </p:spPr>
        <p:txBody>
          <a:bodyPr>
            <a:normAutofit fontScale="90000"/>
          </a:bodyPr>
          <a:lstStyle/>
          <a:p>
            <a:pPr eaLnBrk="1" hangingPunct="1">
              <a:buSzPct val="100000"/>
              <a:defRPr/>
            </a:pPr>
            <a:r>
              <a:rPr lang="en-US" altLang="en-US" sz="3200" b="1">
                <a:solidFill>
                  <a:srgbClr val="254061"/>
                </a:solidFill>
              </a:rPr>
              <a:t>Mettez votre compréhension à l’épreuve! </a:t>
            </a:r>
            <a:br>
              <a:rPr lang="en-US" altLang="en-US" sz="3200" b="1">
                <a:solidFill>
                  <a:srgbClr val="254061"/>
                </a:solidFill>
              </a:rPr>
            </a:br>
            <a:r>
              <a:rPr lang="en-US" altLang="en-US" sz="2200" b="1">
                <a:solidFill>
                  <a:srgbClr val="254061"/>
                </a:solidFill>
              </a:rPr>
              <a:t>(Prévenir les atteintes à la vie privée : réponses)</a:t>
            </a:r>
          </a:p>
        </p:txBody>
      </p:sp>
      <p:sp>
        <p:nvSpPr>
          <p:cNvPr id="47107" name="TextBox 18">
            <a:extLst>
              <a:ext uri="{FF2B5EF4-FFF2-40B4-BE49-F238E27FC236}">
                <a16:creationId xmlns:a16="http://schemas.microsoft.com/office/drawing/2014/main" id="{18BD2DD5-D0E5-46F9-B62A-A3A1A665242E}"/>
              </a:ext>
            </a:extLst>
          </p:cNvPr>
          <p:cNvSpPr txBox="1">
            <a:spLocks noChangeArrowheads="1"/>
          </p:cNvSpPr>
          <p:nvPr>
            <p:custDataLst>
              <p:tags r:id="rId2"/>
            </p:custDataLst>
          </p:nvPr>
        </p:nvSpPr>
        <p:spPr bwMode="auto">
          <a:xfrm>
            <a:off x="303213" y="1090613"/>
            <a:ext cx="11466512"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spcAft>
                <a:spcPts val="600"/>
              </a:spcAft>
              <a:buFontTx/>
              <a:buNone/>
            </a:pPr>
            <a:r>
              <a:rPr lang="en-US" altLang="en-US" sz="1800" b="1" dirty="0" err="1">
                <a:solidFill>
                  <a:srgbClr val="403152"/>
                </a:solidFill>
              </a:rPr>
              <a:t>Quelles</a:t>
            </a:r>
            <a:r>
              <a:rPr lang="en-US" altLang="en-US" sz="1800" b="1" dirty="0">
                <a:solidFill>
                  <a:srgbClr val="403152"/>
                </a:solidFill>
              </a:rPr>
              <a:t> </a:t>
            </a:r>
            <a:r>
              <a:rPr lang="en-US" altLang="en-US" sz="1800" b="1" dirty="0" err="1">
                <a:solidFill>
                  <a:srgbClr val="403152"/>
                </a:solidFill>
              </a:rPr>
              <a:t>erreurs</a:t>
            </a:r>
            <a:r>
              <a:rPr lang="en-US" altLang="en-US" sz="1800" b="1" dirty="0">
                <a:solidFill>
                  <a:srgbClr val="403152"/>
                </a:solidFill>
              </a:rPr>
              <a:t> Karen a-t-</a:t>
            </a:r>
            <a:r>
              <a:rPr lang="en-US" altLang="en-US" sz="1800" b="1" dirty="0" err="1">
                <a:solidFill>
                  <a:srgbClr val="403152"/>
                </a:solidFill>
              </a:rPr>
              <a:t>elle</a:t>
            </a:r>
            <a:r>
              <a:rPr lang="en-US" altLang="en-US" sz="1800" b="1" dirty="0">
                <a:solidFill>
                  <a:srgbClr val="403152"/>
                </a:solidFill>
              </a:rPr>
              <a:t> </a:t>
            </a:r>
            <a:r>
              <a:rPr lang="en-US" altLang="en-US" sz="1800" b="1" dirty="0" err="1">
                <a:solidFill>
                  <a:srgbClr val="403152"/>
                </a:solidFill>
              </a:rPr>
              <a:t>commises</a:t>
            </a:r>
            <a:r>
              <a:rPr lang="en-US" altLang="en-US" sz="1800" b="1" dirty="0">
                <a:solidFill>
                  <a:srgbClr val="403152"/>
                </a:solidFill>
              </a:rPr>
              <a:t>?</a:t>
            </a:r>
          </a:p>
          <a:p>
            <a:pPr marL="266700" indent="-180975" eaLnBrk="1" hangingPunct="1">
              <a:lnSpc>
                <a:spcPct val="100000"/>
              </a:lnSpc>
              <a:spcBef>
                <a:spcPct val="0"/>
              </a:spcBef>
              <a:spcAft>
                <a:spcPts val="600"/>
              </a:spcAft>
            </a:pPr>
            <a:r>
              <a:rPr lang="en-US" altLang="en-US" sz="1800" dirty="0">
                <a:solidFill>
                  <a:srgbClr val="000000"/>
                </a:solidFill>
              </a:rPr>
              <a:t>Elle a </a:t>
            </a:r>
            <a:r>
              <a:rPr lang="en-US" altLang="en-US" sz="1800" dirty="0" err="1">
                <a:solidFill>
                  <a:srgbClr val="000000"/>
                </a:solidFill>
              </a:rPr>
              <a:t>laissé</a:t>
            </a:r>
            <a:r>
              <a:rPr lang="en-US" altLang="en-US" sz="1800" dirty="0">
                <a:solidFill>
                  <a:srgbClr val="000000"/>
                </a:solidFill>
              </a:rPr>
              <a:t> des dossiers </a:t>
            </a:r>
            <a:r>
              <a:rPr lang="en-US" altLang="en-US" sz="1800" dirty="0" err="1">
                <a:solidFill>
                  <a:srgbClr val="000000"/>
                </a:solidFill>
              </a:rPr>
              <a:t>contenant</a:t>
            </a:r>
            <a:r>
              <a:rPr lang="en-US" altLang="en-US" sz="1800" dirty="0">
                <a:solidFill>
                  <a:srgbClr val="000000"/>
                </a:solidFill>
              </a:rPr>
              <a:t> des </a:t>
            </a:r>
            <a:r>
              <a:rPr lang="en-US" altLang="en-US" sz="1800" dirty="0" err="1">
                <a:solidFill>
                  <a:srgbClr val="000000"/>
                </a:solidFill>
              </a:rPr>
              <a:t>renseignements</a:t>
            </a:r>
            <a:r>
              <a:rPr lang="en-US" altLang="en-US" sz="1800" dirty="0">
                <a:solidFill>
                  <a:srgbClr val="000000"/>
                </a:solidFill>
              </a:rPr>
              <a:t> </a:t>
            </a:r>
            <a:r>
              <a:rPr lang="en-US" altLang="en-US" sz="1800" dirty="0" err="1">
                <a:solidFill>
                  <a:srgbClr val="000000"/>
                </a:solidFill>
              </a:rPr>
              <a:t>personnels</a:t>
            </a:r>
            <a:r>
              <a:rPr lang="en-US" altLang="en-US" sz="1800" dirty="0">
                <a:solidFill>
                  <a:srgbClr val="000000"/>
                </a:solidFill>
              </a:rPr>
              <a:t> sans surveillance – </a:t>
            </a:r>
            <a:r>
              <a:rPr lang="en-US" altLang="en-US" sz="1800" dirty="0" err="1">
                <a:solidFill>
                  <a:srgbClr val="000000"/>
                </a:solidFill>
              </a:rPr>
              <a:t>elle</a:t>
            </a:r>
            <a:r>
              <a:rPr lang="en-US" altLang="en-US" sz="1800" dirty="0">
                <a:solidFill>
                  <a:srgbClr val="000000"/>
                </a:solidFill>
              </a:rPr>
              <a:t> </a:t>
            </a:r>
            <a:r>
              <a:rPr lang="en-US" altLang="en-US" sz="1800" dirty="0" err="1">
                <a:solidFill>
                  <a:srgbClr val="000000"/>
                </a:solidFill>
              </a:rPr>
              <a:t>n'a</a:t>
            </a:r>
            <a:r>
              <a:rPr lang="en-US" altLang="en-US" sz="1800" dirty="0">
                <a:solidFill>
                  <a:srgbClr val="000000"/>
                </a:solidFill>
              </a:rPr>
              <a:t> pas </a:t>
            </a:r>
            <a:r>
              <a:rPr lang="en-US" altLang="en-US" sz="1800" dirty="0" err="1">
                <a:solidFill>
                  <a:srgbClr val="000000"/>
                </a:solidFill>
              </a:rPr>
              <a:t>sécurisé</a:t>
            </a:r>
            <a:r>
              <a:rPr lang="en-US" altLang="en-US" sz="1800" dirty="0">
                <a:solidFill>
                  <a:srgbClr val="000000"/>
                </a:solidFill>
              </a:rPr>
              <a:t> </a:t>
            </a:r>
            <a:r>
              <a:rPr lang="en-US" altLang="en-US" sz="1800" dirty="0" err="1">
                <a:solidFill>
                  <a:srgbClr val="000000"/>
                </a:solidFill>
              </a:rPr>
              <a:t>l'accès</a:t>
            </a:r>
            <a:r>
              <a:rPr lang="en-US" altLang="en-US" sz="1800" dirty="0">
                <a:solidFill>
                  <a:srgbClr val="000000"/>
                </a:solidFill>
              </a:rPr>
              <a:t> à son </a:t>
            </a:r>
            <a:r>
              <a:rPr lang="en-US" altLang="en-US" sz="1800" dirty="0" err="1">
                <a:solidFill>
                  <a:srgbClr val="000000"/>
                </a:solidFill>
              </a:rPr>
              <a:t>ordinateur</a:t>
            </a:r>
            <a:r>
              <a:rPr lang="en-US" altLang="en-US" sz="1800" dirty="0">
                <a:solidFill>
                  <a:srgbClr val="000000"/>
                </a:solidFill>
              </a:rPr>
              <a:t> </a:t>
            </a:r>
            <a:r>
              <a:rPr lang="en-US" altLang="en-US" sz="1800" dirty="0" err="1">
                <a:solidFill>
                  <a:srgbClr val="000000"/>
                </a:solidFill>
              </a:rPr>
              <a:t>ni</a:t>
            </a:r>
            <a:r>
              <a:rPr lang="en-US" altLang="en-US" sz="1800" dirty="0">
                <a:solidFill>
                  <a:srgbClr val="000000"/>
                </a:solidFill>
              </a:rPr>
              <a:t> </a:t>
            </a:r>
            <a:r>
              <a:rPr lang="en-US" altLang="en-US" sz="1800" dirty="0" err="1">
                <a:solidFill>
                  <a:srgbClr val="000000"/>
                </a:solidFill>
              </a:rPr>
              <a:t>verrouillé</a:t>
            </a:r>
            <a:r>
              <a:rPr lang="en-US" altLang="en-US" sz="1800" dirty="0">
                <a:solidFill>
                  <a:srgbClr val="000000"/>
                </a:solidFill>
              </a:rPr>
              <a:t> les dossiers </a:t>
            </a:r>
            <a:r>
              <a:rPr lang="en-US" altLang="en-US" sz="1800" dirty="0" err="1">
                <a:solidFill>
                  <a:srgbClr val="000000"/>
                </a:solidFill>
              </a:rPr>
              <a:t>avant</a:t>
            </a:r>
            <a:r>
              <a:rPr lang="en-US" altLang="en-US" sz="1800" dirty="0">
                <a:solidFill>
                  <a:srgbClr val="000000"/>
                </a:solidFill>
              </a:rPr>
              <a:t> de quitter son bureau. Karen a </a:t>
            </a:r>
            <a:r>
              <a:rPr lang="en-US" altLang="en-US" sz="1800" dirty="0" err="1">
                <a:solidFill>
                  <a:srgbClr val="000000"/>
                </a:solidFill>
              </a:rPr>
              <a:t>discuté</a:t>
            </a:r>
            <a:r>
              <a:rPr lang="en-US" altLang="en-US" sz="1800" dirty="0">
                <a:solidFill>
                  <a:srgbClr val="000000"/>
                </a:solidFill>
              </a:rPr>
              <a:t> de </a:t>
            </a:r>
            <a:r>
              <a:rPr lang="en-US" altLang="en-US" sz="1800" dirty="0" err="1">
                <a:solidFill>
                  <a:srgbClr val="000000"/>
                </a:solidFill>
              </a:rPr>
              <a:t>renseignements</a:t>
            </a:r>
            <a:r>
              <a:rPr lang="en-US" altLang="en-US" sz="1800" dirty="0">
                <a:solidFill>
                  <a:srgbClr val="000000"/>
                </a:solidFill>
              </a:rPr>
              <a:t> </a:t>
            </a:r>
            <a:r>
              <a:rPr lang="en-US" altLang="en-US" sz="1800" dirty="0" err="1">
                <a:solidFill>
                  <a:srgbClr val="000000"/>
                </a:solidFill>
              </a:rPr>
              <a:t>personnels</a:t>
            </a:r>
            <a:r>
              <a:rPr lang="en-US" altLang="en-US" sz="1800" dirty="0">
                <a:solidFill>
                  <a:srgbClr val="000000"/>
                </a:solidFill>
              </a:rPr>
              <a:t> dans un </a:t>
            </a:r>
            <a:r>
              <a:rPr lang="en-US" altLang="en-US" sz="1800" dirty="0" err="1">
                <a:solidFill>
                  <a:srgbClr val="000000"/>
                </a:solidFill>
              </a:rPr>
              <a:t>endroit</a:t>
            </a:r>
            <a:r>
              <a:rPr lang="en-US" altLang="en-US" sz="1800" dirty="0">
                <a:solidFill>
                  <a:srgbClr val="000000"/>
                </a:solidFill>
              </a:rPr>
              <a:t> public avec </a:t>
            </a:r>
            <a:r>
              <a:rPr lang="en-US" altLang="en-US" sz="1800" dirty="0" err="1">
                <a:solidFill>
                  <a:srgbClr val="000000"/>
                </a:solidFill>
              </a:rPr>
              <a:t>une</a:t>
            </a:r>
            <a:r>
              <a:rPr lang="en-US" altLang="en-US" sz="1800" dirty="0">
                <a:solidFill>
                  <a:srgbClr val="000000"/>
                </a:solidFill>
              </a:rPr>
              <a:t> </a:t>
            </a:r>
            <a:r>
              <a:rPr lang="en-US" altLang="en-US" sz="1800" dirty="0" err="1">
                <a:solidFill>
                  <a:srgbClr val="000000"/>
                </a:solidFill>
              </a:rPr>
              <a:t>personne</a:t>
            </a:r>
            <a:r>
              <a:rPr lang="en-US" altLang="en-US" sz="1800" dirty="0">
                <a:solidFill>
                  <a:srgbClr val="000000"/>
                </a:solidFill>
              </a:rPr>
              <a:t> non </a:t>
            </a:r>
            <a:r>
              <a:rPr lang="en-US" altLang="en-US" sz="1800" dirty="0" err="1">
                <a:solidFill>
                  <a:srgbClr val="000000"/>
                </a:solidFill>
              </a:rPr>
              <a:t>autorisée</a:t>
            </a:r>
            <a:r>
              <a:rPr lang="en-US" altLang="en-US" sz="1800" dirty="0">
                <a:solidFill>
                  <a:srgbClr val="000000"/>
                </a:solidFill>
              </a:rPr>
              <a:t> à </a:t>
            </a:r>
            <a:r>
              <a:rPr lang="en-US" altLang="en-US" sz="1800" dirty="0" err="1">
                <a:solidFill>
                  <a:srgbClr val="000000"/>
                </a:solidFill>
              </a:rPr>
              <a:t>connaître</a:t>
            </a:r>
            <a:r>
              <a:rPr lang="en-US" altLang="en-US" sz="1800" dirty="0">
                <a:solidFill>
                  <a:srgbClr val="000000"/>
                </a:solidFill>
              </a:rPr>
              <a:t> </a:t>
            </a:r>
            <a:r>
              <a:rPr lang="en-US" altLang="en-US" sz="1800" dirty="0" err="1">
                <a:solidFill>
                  <a:srgbClr val="000000"/>
                </a:solidFill>
              </a:rPr>
              <a:t>ces</a:t>
            </a:r>
            <a:r>
              <a:rPr lang="en-US" altLang="en-US" sz="1800" dirty="0">
                <a:solidFill>
                  <a:srgbClr val="000000"/>
                </a:solidFill>
              </a:rPr>
              <a:t> </a:t>
            </a:r>
            <a:r>
              <a:rPr lang="en-US" altLang="en-US" sz="1800" dirty="0" err="1">
                <a:solidFill>
                  <a:srgbClr val="000000"/>
                </a:solidFill>
              </a:rPr>
              <a:t>renseignements</a:t>
            </a:r>
            <a:r>
              <a:rPr lang="en-US" altLang="en-US" sz="1800" dirty="0">
                <a:solidFill>
                  <a:srgbClr val="000000"/>
                </a:solidFill>
              </a:rPr>
              <a:t>. </a:t>
            </a:r>
          </a:p>
          <a:p>
            <a:pPr eaLnBrk="1" hangingPunct="1">
              <a:lnSpc>
                <a:spcPct val="100000"/>
              </a:lnSpc>
              <a:spcBef>
                <a:spcPct val="0"/>
              </a:spcBef>
              <a:spcAft>
                <a:spcPts val="600"/>
              </a:spcAft>
              <a:buFontTx/>
              <a:buNone/>
            </a:pPr>
            <a:endParaRPr lang="en-US" altLang="en-US" sz="1800" dirty="0">
              <a:solidFill>
                <a:srgbClr val="000000"/>
              </a:solidFill>
            </a:endParaRPr>
          </a:p>
          <a:p>
            <a:pPr eaLnBrk="1" hangingPunct="1">
              <a:lnSpc>
                <a:spcPct val="100000"/>
              </a:lnSpc>
              <a:spcBef>
                <a:spcPct val="0"/>
              </a:spcBef>
              <a:spcAft>
                <a:spcPts val="600"/>
              </a:spcAft>
              <a:buFontTx/>
              <a:buNone/>
            </a:pPr>
            <a:r>
              <a:rPr lang="en-US" altLang="en-US" sz="1800" b="1" dirty="0">
                <a:solidFill>
                  <a:srgbClr val="403152"/>
                </a:solidFill>
              </a:rPr>
              <a:t> </a:t>
            </a:r>
            <a:r>
              <a:rPr lang="en-US" altLang="en-US" sz="1800" b="1" dirty="0" err="1">
                <a:solidFill>
                  <a:srgbClr val="403152"/>
                </a:solidFill>
              </a:rPr>
              <a:t>Qu’est-ce</a:t>
            </a:r>
            <a:r>
              <a:rPr lang="en-US" altLang="en-US" sz="1800" b="1" dirty="0">
                <a:solidFill>
                  <a:srgbClr val="403152"/>
                </a:solidFill>
              </a:rPr>
              <a:t> qui </a:t>
            </a:r>
            <a:r>
              <a:rPr lang="en-US" altLang="en-US" sz="1800" b="1" dirty="0" err="1">
                <a:solidFill>
                  <a:srgbClr val="403152"/>
                </a:solidFill>
              </a:rPr>
              <a:t>s'est</a:t>
            </a:r>
            <a:r>
              <a:rPr lang="en-US" altLang="en-US" sz="1800" b="1" dirty="0">
                <a:solidFill>
                  <a:srgbClr val="403152"/>
                </a:solidFill>
              </a:rPr>
              <a:t> passé </a:t>
            </a:r>
            <a:r>
              <a:rPr lang="en-US" altLang="en-US" sz="1800" b="1" dirty="0" err="1">
                <a:solidFill>
                  <a:srgbClr val="403152"/>
                </a:solidFill>
              </a:rPr>
              <a:t>ou</a:t>
            </a:r>
            <a:r>
              <a:rPr lang="en-US" altLang="en-US" sz="1800" b="1" dirty="0">
                <a:solidFill>
                  <a:srgbClr val="403152"/>
                </a:solidFill>
              </a:rPr>
              <a:t> </a:t>
            </a:r>
            <a:r>
              <a:rPr lang="en-US" altLang="en-US" sz="1800" b="1" dirty="0" err="1">
                <a:solidFill>
                  <a:srgbClr val="403152"/>
                </a:solidFill>
              </a:rPr>
              <a:t>aurait</a:t>
            </a:r>
            <a:r>
              <a:rPr lang="en-US" altLang="en-US" sz="1800" b="1" dirty="0">
                <a:solidFill>
                  <a:srgbClr val="403152"/>
                </a:solidFill>
              </a:rPr>
              <a:t> </a:t>
            </a:r>
            <a:r>
              <a:rPr lang="en-US" altLang="en-US" sz="1800" b="1" dirty="0" err="1">
                <a:solidFill>
                  <a:srgbClr val="403152"/>
                </a:solidFill>
              </a:rPr>
              <a:t>pu</a:t>
            </a:r>
            <a:r>
              <a:rPr lang="en-US" altLang="en-US" sz="1800" b="1" dirty="0">
                <a:solidFill>
                  <a:srgbClr val="403152"/>
                </a:solidFill>
              </a:rPr>
              <a:t> se passer?  </a:t>
            </a:r>
          </a:p>
          <a:p>
            <a:pPr marL="266700" indent="-180975" eaLnBrk="1" hangingPunct="1">
              <a:lnSpc>
                <a:spcPct val="100000"/>
              </a:lnSpc>
              <a:spcBef>
                <a:spcPct val="0"/>
              </a:spcBef>
              <a:spcAft>
                <a:spcPts val="600"/>
              </a:spcAft>
            </a:pPr>
            <a:r>
              <a:rPr lang="en-US" altLang="en-US" sz="1800" dirty="0">
                <a:solidFill>
                  <a:srgbClr val="000000"/>
                </a:solidFill>
              </a:rPr>
              <a:t>Les </a:t>
            </a:r>
            <a:r>
              <a:rPr lang="en-US" altLang="en-US" sz="1800" dirty="0" err="1">
                <a:solidFill>
                  <a:srgbClr val="000000"/>
                </a:solidFill>
              </a:rPr>
              <a:t>autres</a:t>
            </a:r>
            <a:r>
              <a:rPr lang="en-US" altLang="en-US" sz="1800" dirty="0">
                <a:solidFill>
                  <a:srgbClr val="000000"/>
                </a:solidFill>
              </a:rPr>
              <a:t> </a:t>
            </a:r>
            <a:r>
              <a:rPr lang="en-US" altLang="en-US" sz="1800" dirty="0" err="1">
                <a:solidFill>
                  <a:srgbClr val="000000"/>
                </a:solidFill>
              </a:rPr>
              <a:t>personnes</a:t>
            </a:r>
            <a:r>
              <a:rPr lang="en-US" altLang="en-US" sz="1800" dirty="0">
                <a:solidFill>
                  <a:srgbClr val="000000"/>
                </a:solidFill>
              </a:rPr>
              <a:t> au bureau de Karen </a:t>
            </a:r>
            <a:r>
              <a:rPr lang="en-US" altLang="en-US" sz="1800" dirty="0" err="1">
                <a:solidFill>
                  <a:srgbClr val="000000"/>
                </a:solidFill>
              </a:rPr>
              <a:t>auraient</a:t>
            </a:r>
            <a:r>
              <a:rPr lang="en-US" altLang="en-US" sz="1800" dirty="0">
                <a:solidFill>
                  <a:srgbClr val="000000"/>
                </a:solidFill>
              </a:rPr>
              <a:t> </a:t>
            </a:r>
            <a:r>
              <a:rPr lang="en-US" altLang="en-US" sz="1800" dirty="0" err="1">
                <a:solidFill>
                  <a:srgbClr val="000000"/>
                </a:solidFill>
              </a:rPr>
              <a:t>pu</a:t>
            </a:r>
            <a:r>
              <a:rPr lang="en-US" altLang="en-US" sz="1800" dirty="0">
                <a:solidFill>
                  <a:srgbClr val="000000"/>
                </a:solidFill>
              </a:rPr>
              <a:t> prendre </a:t>
            </a:r>
            <a:r>
              <a:rPr lang="en-US" altLang="en-US" sz="1800" dirty="0" err="1">
                <a:solidFill>
                  <a:srgbClr val="000000"/>
                </a:solidFill>
              </a:rPr>
              <a:t>connaissance</a:t>
            </a:r>
            <a:r>
              <a:rPr lang="en-US" altLang="en-US" sz="1800" dirty="0">
                <a:solidFill>
                  <a:srgbClr val="000000"/>
                </a:solidFill>
              </a:rPr>
              <a:t> des </a:t>
            </a:r>
            <a:r>
              <a:rPr lang="en-US" altLang="en-US" sz="1800" dirty="0" err="1">
                <a:solidFill>
                  <a:srgbClr val="000000"/>
                </a:solidFill>
              </a:rPr>
              <a:t>renseignements</a:t>
            </a:r>
            <a:r>
              <a:rPr lang="en-US" altLang="en-US" sz="1800" dirty="0">
                <a:solidFill>
                  <a:srgbClr val="000000"/>
                </a:solidFill>
              </a:rPr>
              <a:t> </a:t>
            </a:r>
            <a:r>
              <a:rPr lang="en-US" altLang="en-US" sz="1800" dirty="0" err="1">
                <a:solidFill>
                  <a:srgbClr val="000000"/>
                </a:solidFill>
              </a:rPr>
              <a:t>personnels</a:t>
            </a:r>
            <a:r>
              <a:rPr lang="en-US" altLang="en-US" sz="1800" dirty="0">
                <a:solidFill>
                  <a:srgbClr val="000000"/>
                </a:solidFill>
              </a:rPr>
              <a:t> </a:t>
            </a:r>
            <a:r>
              <a:rPr lang="en-US" altLang="en-US" sz="1800" dirty="0" err="1">
                <a:solidFill>
                  <a:srgbClr val="000000"/>
                </a:solidFill>
              </a:rPr>
              <a:t>qu'elle</a:t>
            </a:r>
            <a:r>
              <a:rPr lang="en-US" altLang="en-US" sz="1800" dirty="0">
                <a:solidFill>
                  <a:srgbClr val="000000"/>
                </a:solidFill>
              </a:rPr>
              <a:t> a </a:t>
            </a:r>
            <a:r>
              <a:rPr lang="en-US" altLang="en-US" sz="1800" dirty="0" err="1">
                <a:solidFill>
                  <a:srgbClr val="000000"/>
                </a:solidFill>
              </a:rPr>
              <a:t>laissés</a:t>
            </a:r>
            <a:r>
              <a:rPr lang="en-US" altLang="en-US" sz="1800" dirty="0">
                <a:solidFill>
                  <a:srgbClr val="000000"/>
                </a:solidFill>
              </a:rPr>
              <a:t> sur son bureau, les </a:t>
            </a:r>
            <a:r>
              <a:rPr lang="en-US" altLang="en-US" sz="1800" dirty="0" err="1">
                <a:solidFill>
                  <a:srgbClr val="000000"/>
                </a:solidFill>
              </a:rPr>
              <a:t>voler</a:t>
            </a:r>
            <a:r>
              <a:rPr lang="en-US" altLang="en-US" sz="1800" dirty="0">
                <a:solidFill>
                  <a:srgbClr val="000000"/>
                </a:solidFill>
              </a:rPr>
              <a:t> </a:t>
            </a:r>
            <a:r>
              <a:rPr lang="en-US" altLang="en-US" sz="1800" dirty="0" err="1">
                <a:solidFill>
                  <a:srgbClr val="000000"/>
                </a:solidFill>
              </a:rPr>
              <a:t>ou</a:t>
            </a:r>
            <a:r>
              <a:rPr lang="en-US" altLang="en-US" sz="1800" dirty="0">
                <a:solidFill>
                  <a:srgbClr val="000000"/>
                </a:solidFill>
              </a:rPr>
              <a:t> </a:t>
            </a:r>
            <a:r>
              <a:rPr lang="en-US" altLang="en-US" sz="1800" dirty="0" err="1">
                <a:solidFill>
                  <a:srgbClr val="000000"/>
                </a:solidFill>
              </a:rPr>
              <a:t>en</a:t>
            </a:r>
            <a:r>
              <a:rPr lang="en-US" altLang="en-US" sz="1800" dirty="0">
                <a:solidFill>
                  <a:srgbClr val="000000"/>
                </a:solidFill>
              </a:rPr>
              <a:t> faire des copies (p. ex., prendre les </a:t>
            </a:r>
            <a:r>
              <a:rPr lang="en-US" altLang="en-US" sz="1800" dirty="0" err="1">
                <a:solidFill>
                  <a:srgbClr val="000000"/>
                </a:solidFill>
              </a:rPr>
              <a:t>renseignements</a:t>
            </a:r>
            <a:r>
              <a:rPr lang="en-US" altLang="en-US" sz="1800" dirty="0">
                <a:solidFill>
                  <a:srgbClr val="000000"/>
                </a:solidFill>
              </a:rPr>
              <a:t> </a:t>
            </a:r>
            <a:r>
              <a:rPr lang="en-US" altLang="en-US" sz="1800" dirty="0" err="1">
                <a:solidFill>
                  <a:srgbClr val="000000"/>
                </a:solidFill>
              </a:rPr>
              <a:t>en</a:t>
            </a:r>
            <a:r>
              <a:rPr lang="en-US" altLang="en-US" sz="1800" dirty="0">
                <a:solidFill>
                  <a:srgbClr val="000000"/>
                </a:solidFill>
              </a:rPr>
              <a:t> photo avec </a:t>
            </a:r>
            <a:r>
              <a:rPr lang="en-US" altLang="en-US" sz="1800" dirty="0" err="1">
                <a:solidFill>
                  <a:srgbClr val="000000"/>
                </a:solidFill>
              </a:rPr>
              <a:t>leur</a:t>
            </a:r>
            <a:r>
              <a:rPr lang="en-US" altLang="en-US" sz="1800" dirty="0">
                <a:solidFill>
                  <a:srgbClr val="000000"/>
                </a:solidFill>
              </a:rPr>
              <a:t> </a:t>
            </a:r>
            <a:r>
              <a:rPr lang="en-US" altLang="en-US" sz="1800" dirty="0" err="1">
                <a:solidFill>
                  <a:srgbClr val="000000"/>
                </a:solidFill>
              </a:rPr>
              <a:t>téléphone</a:t>
            </a:r>
            <a:r>
              <a:rPr lang="en-US" altLang="en-US" sz="1800" dirty="0">
                <a:solidFill>
                  <a:srgbClr val="000000"/>
                </a:solidFill>
              </a:rPr>
              <a:t>), </a:t>
            </a:r>
            <a:r>
              <a:rPr lang="en-US" altLang="en-US" sz="1800" dirty="0" err="1">
                <a:solidFill>
                  <a:srgbClr val="000000"/>
                </a:solidFill>
              </a:rPr>
              <a:t>ce</a:t>
            </a:r>
            <a:r>
              <a:rPr lang="en-US" altLang="en-US" sz="1800" dirty="0">
                <a:solidFill>
                  <a:srgbClr val="000000"/>
                </a:solidFill>
              </a:rPr>
              <a:t> qui correspond à </a:t>
            </a:r>
            <a:r>
              <a:rPr lang="en-US" altLang="en-US" sz="1800" dirty="0" err="1">
                <a:solidFill>
                  <a:srgbClr val="000000"/>
                </a:solidFill>
              </a:rPr>
              <a:t>atteinte</a:t>
            </a:r>
            <a:r>
              <a:rPr lang="en-US" altLang="en-US" sz="1800" dirty="0">
                <a:solidFill>
                  <a:srgbClr val="000000"/>
                </a:solidFill>
              </a:rPr>
              <a:t> à la vie </a:t>
            </a:r>
            <a:r>
              <a:rPr lang="en-US" altLang="en-US" sz="1800" dirty="0" err="1">
                <a:solidFill>
                  <a:srgbClr val="000000"/>
                </a:solidFill>
              </a:rPr>
              <a:t>privée</a:t>
            </a:r>
            <a:r>
              <a:rPr lang="en-US" altLang="en-US" sz="1800" dirty="0">
                <a:solidFill>
                  <a:srgbClr val="000000"/>
                </a:solidFill>
              </a:rPr>
              <a:t>. Il </a:t>
            </a:r>
            <a:r>
              <a:rPr lang="en-US" altLang="en-US" sz="1800" dirty="0" err="1">
                <a:solidFill>
                  <a:srgbClr val="000000"/>
                </a:solidFill>
              </a:rPr>
              <a:t>pourrait</a:t>
            </a:r>
            <a:r>
              <a:rPr lang="en-US" altLang="en-US" sz="1800" dirty="0">
                <a:solidFill>
                  <a:srgbClr val="000000"/>
                </a:solidFill>
              </a:rPr>
              <a:t> </a:t>
            </a:r>
            <a:r>
              <a:rPr lang="en-US" altLang="en-US" sz="1800" dirty="0" err="1">
                <a:solidFill>
                  <a:srgbClr val="000000"/>
                </a:solidFill>
              </a:rPr>
              <a:t>s'agir</a:t>
            </a:r>
            <a:r>
              <a:rPr lang="en-US" altLang="en-US" sz="1800" dirty="0">
                <a:solidFill>
                  <a:srgbClr val="000000"/>
                </a:solidFill>
              </a:rPr>
              <a:t> des </a:t>
            </a:r>
            <a:r>
              <a:rPr lang="en-US" altLang="en-US" sz="1800" dirty="0" err="1">
                <a:solidFill>
                  <a:srgbClr val="000000"/>
                </a:solidFill>
              </a:rPr>
              <a:t>collègues</a:t>
            </a:r>
            <a:r>
              <a:rPr lang="en-US" altLang="en-US" sz="1800" dirty="0">
                <a:solidFill>
                  <a:srgbClr val="000000"/>
                </a:solidFill>
              </a:rPr>
              <a:t> de Karen qui ne </a:t>
            </a:r>
            <a:r>
              <a:rPr lang="en-US" altLang="en-US" sz="1800" dirty="0" err="1">
                <a:solidFill>
                  <a:srgbClr val="000000"/>
                </a:solidFill>
              </a:rPr>
              <a:t>sont</a:t>
            </a:r>
            <a:r>
              <a:rPr lang="en-US" altLang="en-US" sz="1800" dirty="0">
                <a:solidFill>
                  <a:srgbClr val="000000"/>
                </a:solidFill>
              </a:rPr>
              <a:t> pas </a:t>
            </a:r>
            <a:r>
              <a:rPr lang="en-US" altLang="en-US" sz="1800" dirty="0" err="1">
                <a:solidFill>
                  <a:srgbClr val="000000"/>
                </a:solidFill>
              </a:rPr>
              <a:t>autorisés</a:t>
            </a:r>
            <a:r>
              <a:rPr lang="en-US" altLang="en-US" sz="1800" dirty="0">
                <a:solidFill>
                  <a:srgbClr val="000000"/>
                </a:solidFill>
              </a:rPr>
              <a:t> à prendre </a:t>
            </a:r>
            <a:r>
              <a:rPr lang="en-US" altLang="en-US" sz="1800" dirty="0" err="1">
                <a:solidFill>
                  <a:srgbClr val="000000"/>
                </a:solidFill>
              </a:rPr>
              <a:t>connaissance</a:t>
            </a:r>
            <a:r>
              <a:rPr lang="en-US" altLang="en-US" sz="1800" dirty="0">
                <a:solidFill>
                  <a:srgbClr val="000000"/>
                </a:solidFill>
              </a:rPr>
              <a:t> de </a:t>
            </a:r>
            <a:r>
              <a:rPr lang="en-US" altLang="en-US" sz="1800" dirty="0" err="1">
                <a:solidFill>
                  <a:srgbClr val="000000"/>
                </a:solidFill>
              </a:rPr>
              <a:t>ces</a:t>
            </a:r>
            <a:r>
              <a:rPr lang="en-US" altLang="en-US" sz="1800" dirty="0">
                <a:solidFill>
                  <a:srgbClr val="000000"/>
                </a:solidFill>
              </a:rPr>
              <a:t> </a:t>
            </a:r>
            <a:r>
              <a:rPr lang="en-US" altLang="en-US" sz="1800" dirty="0" err="1">
                <a:solidFill>
                  <a:srgbClr val="000000"/>
                </a:solidFill>
              </a:rPr>
              <a:t>renseignements</a:t>
            </a:r>
            <a:r>
              <a:rPr lang="en-US" altLang="en-US" sz="1800" dirty="0">
                <a:solidFill>
                  <a:srgbClr val="000000"/>
                </a:solidFill>
              </a:rPr>
              <a:t>, des </a:t>
            </a:r>
            <a:r>
              <a:rPr lang="en-US" altLang="en-US" sz="1800" dirty="0" err="1">
                <a:solidFill>
                  <a:srgbClr val="000000"/>
                </a:solidFill>
              </a:rPr>
              <a:t>employés</a:t>
            </a:r>
            <a:r>
              <a:rPr lang="en-US" altLang="en-US" sz="1800" dirty="0">
                <a:solidFill>
                  <a:srgbClr val="000000"/>
                </a:solidFill>
              </a:rPr>
              <a:t> </a:t>
            </a:r>
            <a:r>
              <a:rPr lang="en-US" altLang="en-US" sz="1800" dirty="0" err="1">
                <a:solidFill>
                  <a:srgbClr val="000000"/>
                </a:solidFill>
              </a:rPr>
              <a:t>d'entretien</a:t>
            </a:r>
            <a:r>
              <a:rPr lang="en-US" altLang="en-US" sz="1800" dirty="0">
                <a:solidFill>
                  <a:srgbClr val="000000"/>
                </a:solidFill>
              </a:rPr>
              <a:t> et des </a:t>
            </a:r>
            <a:r>
              <a:rPr lang="en-US" altLang="en-US" sz="1800" dirty="0" err="1">
                <a:solidFill>
                  <a:srgbClr val="000000"/>
                </a:solidFill>
              </a:rPr>
              <a:t>visiteurs</a:t>
            </a:r>
            <a:r>
              <a:rPr lang="en-US" altLang="en-US" sz="1800" dirty="0">
                <a:solidFill>
                  <a:srgbClr val="000000"/>
                </a:solidFill>
              </a:rPr>
              <a:t>. </a:t>
            </a:r>
          </a:p>
          <a:p>
            <a:pPr marL="266700" indent="-180975" eaLnBrk="1" hangingPunct="1">
              <a:lnSpc>
                <a:spcPct val="100000"/>
              </a:lnSpc>
              <a:spcBef>
                <a:spcPct val="0"/>
              </a:spcBef>
              <a:spcAft>
                <a:spcPts val="600"/>
              </a:spcAft>
            </a:pPr>
            <a:r>
              <a:rPr lang="en-US" altLang="en-US" sz="1800" dirty="0">
                <a:solidFill>
                  <a:srgbClr val="000000"/>
                </a:solidFill>
              </a:rPr>
              <a:t>Karen </a:t>
            </a:r>
            <a:r>
              <a:rPr lang="en-US" altLang="en-US" sz="1800" dirty="0" err="1">
                <a:solidFill>
                  <a:srgbClr val="000000"/>
                </a:solidFill>
              </a:rPr>
              <a:t>n'a</a:t>
            </a:r>
            <a:r>
              <a:rPr lang="en-US" altLang="en-US" sz="1800" dirty="0">
                <a:solidFill>
                  <a:srgbClr val="000000"/>
                </a:solidFill>
              </a:rPr>
              <a:t> pas </a:t>
            </a:r>
            <a:r>
              <a:rPr lang="en-US" altLang="en-US" sz="1800" dirty="0" err="1">
                <a:solidFill>
                  <a:srgbClr val="000000"/>
                </a:solidFill>
              </a:rPr>
              <a:t>respecté</a:t>
            </a:r>
            <a:r>
              <a:rPr lang="en-US" altLang="en-US" sz="1800" dirty="0">
                <a:solidFill>
                  <a:srgbClr val="000000"/>
                </a:solidFill>
              </a:rPr>
              <a:t> la vie </a:t>
            </a:r>
            <a:r>
              <a:rPr lang="en-US" altLang="en-US" sz="1800" dirty="0" err="1">
                <a:solidFill>
                  <a:srgbClr val="000000"/>
                </a:solidFill>
              </a:rPr>
              <a:t>privée</a:t>
            </a:r>
            <a:r>
              <a:rPr lang="en-US" altLang="en-US" sz="1800" dirty="0">
                <a:solidFill>
                  <a:srgbClr val="000000"/>
                </a:solidFill>
              </a:rPr>
              <a:t> de </a:t>
            </a:r>
            <a:r>
              <a:rPr lang="en-US" altLang="en-US" sz="1800" dirty="0" err="1">
                <a:solidFill>
                  <a:srgbClr val="000000"/>
                </a:solidFill>
              </a:rPr>
              <a:t>l'individu</a:t>
            </a:r>
            <a:r>
              <a:rPr lang="en-US" altLang="en-US" sz="1800" dirty="0">
                <a:solidFill>
                  <a:srgbClr val="000000"/>
                </a:solidFill>
              </a:rPr>
              <a:t>, car </a:t>
            </a:r>
            <a:r>
              <a:rPr lang="en-US" altLang="en-US" sz="1800" dirty="0" err="1">
                <a:solidFill>
                  <a:srgbClr val="000000"/>
                </a:solidFill>
              </a:rPr>
              <a:t>elle</a:t>
            </a:r>
            <a:r>
              <a:rPr lang="en-US" altLang="en-US" sz="1800" dirty="0">
                <a:solidFill>
                  <a:srgbClr val="000000"/>
                </a:solidFill>
              </a:rPr>
              <a:t> a </a:t>
            </a:r>
            <a:r>
              <a:rPr lang="en-US" altLang="en-US" sz="1800" dirty="0" err="1">
                <a:solidFill>
                  <a:srgbClr val="000000"/>
                </a:solidFill>
              </a:rPr>
              <a:t>divulgué</a:t>
            </a:r>
            <a:r>
              <a:rPr lang="en-US" altLang="en-US" sz="1800" dirty="0">
                <a:solidFill>
                  <a:srgbClr val="000000"/>
                </a:solidFill>
              </a:rPr>
              <a:t> des </a:t>
            </a:r>
            <a:r>
              <a:rPr lang="en-US" altLang="en-US" sz="1800" dirty="0" err="1">
                <a:solidFill>
                  <a:srgbClr val="000000"/>
                </a:solidFill>
              </a:rPr>
              <a:t>renseignements</a:t>
            </a:r>
            <a:r>
              <a:rPr lang="en-US" altLang="en-US" sz="1800" dirty="0">
                <a:solidFill>
                  <a:srgbClr val="000000"/>
                </a:solidFill>
              </a:rPr>
              <a:t> sur les </a:t>
            </a:r>
            <a:r>
              <a:rPr lang="en-US" altLang="en-US" sz="1800" dirty="0" err="1">
                <a:solidFill>
                  <a:srgbClr val="000000"/>
                </a:solidFill>
              </a:rPr>
              <a:t>antécédents</a:t>
            </a:r>
            <a:r>
              <a:rPr lang="en-US" altLang="en-US" sz="1800" dirty="0">
                <a:solidFill>
                  <a:srgbClr val="000000"/>
                </a:solidFill>
              </a:rPr>
              <a:t> de </a:t>
            </a:r>
            <a:r>
              <a:rPr lang="en-US" altLang="en-US" sz="1800" dirty="0" err="1">
                <a:solidFill>
                  <a:srgbClr val="000000"/>
                </a:solidFill>
              </a:rPr>
              <a:t>l'enfant</a:t>
            </a:r>
            <a:r>
              <a:rPr lang="en-US" altLang="en-US" sz="1800" dirty="0">
                <a:solidFill>
                  <a:srgbClr val="000000"/>
                </a:solidFill>
              </a:rPr>
              <a:t> et de la </a:t>
            </a:r>
            <a:r>
              <a:rPr lang="en-US" altLang="en-US" sz="1800" dirty="0" err="1">
                <a:solidFill>
                  <a:srgbClr val="000000"/>
                </a:solidFill>
              </a:rPr>
              <a:t>famille</a:t>
            </a:r>
            <a:r>
              <a:rPr lang="en-US" altLang="en-US" sz="1800" dirty="0">
                <a:solidFill>
                  <a:srgbClr val="000000"/>
                </a:solidFill>
              </a:rPr>
              <a:t> avec un </a:t>
            </a:r>
            <a:r>
              <a:rPr lang="en-US" altLang="en-US" sz="1800" dirty="0" err="1">
                <a:solidFill>
                  <a:srgbClr val="000000"/>
                </a:solidFill>
              </a:rPr>
              <a:t>collègue</a:t>
            </a:r>
            <a:r>
              <a:rPr lang="en-US" altLang="en-US" sz="1800" dirty="0">
                <a:solidFill>
                  <a:srgbClr val="000000"/>
                </a:solidFill>
              </a:rPr>
              <a:t> qui </a:t>
            </a:r>
            <a:r>
              <a:rPr lang="en-US" altLang="en-US" sz="1800" dirty="0" err="1">
                <a:solidFill>
                  <a:srgbClr val="000000"/>
                </a:solidFill>
              </a:rPr>
              <a:t>n'est</a:t>
            </a:r>
            <a:r>
              <a:rPr lang="en-US" altLang="en-US" sz="1800" dirty="0">
                <a:solidFill>
                  <a:srgbClr val="000000"/>
                </a:solidFill>
              </a:rPr>
              <a:t> pas </a:t>
            </a:r>
            <a:r>
              <a:rPr lang="en-US" altLang="en-US" sz="1800" dirty="0" err="1">
                <a:solidFill>
                  <a:srgbClr val="000000"/>
                </a:solidFill>
              </a:rPr>
              <a:t>autorisé</a:t>
            </a:r>
            <a:r>
              <a:rPr lang="en-US" altLang="en-US" sz="1800" dirty="0">
                <a:solidFill>
                  <a:srgbClr val="000000"/>
                </a:solidFill>
              </a:rPr>
              <a:t> à </a:t>
            </a:r>
            <a:r>
              <a:rPr lang="en-US" altLang="en-US" sz="1800" dirty="0" err="1">
                <a:solidFill>
                  <a:srgbClr val="000000"/>
                </a:solidFill>
              </a:rPr>
              <a:t>accéder</a:t>
            </a:r>
            <a:r>
              <a:rPr lang="en-US" altLang="en-US" sz="1800" dirty="0">
                <a:solidFill>
                  <a:srgbClr val="000000"/>
                </a:solidFill>
              </a:rPr>
              <a:t> à </a:t>
            </a:r>
            <a:r>
              <a:rPr lang="en-US" altLang="en-US" sz="1800" dirty="0" err="1">
                <a:solidFill>
                  <a:srgbClr val="000000"/>
                </a:solidFill>
              </a:rPr>
              <a:t>ces</a:t>
            </a:r>
            <a:r>
              <a:rPr lang="en-US" altLang="en-US" sz="1800" dirty="0">
                <a:solidFill>
                  <a:srgbClr val="000000"/>
                </a:solidFill>
              </a:rPr>
              <a:t> </a:t>
            </a:r>
            <a:r>
              <a:rPr lang="en-US" altLang="en-US" sz="1800" dirty="0" err="1">
                <a:solidFill>
                  <a:srgbClr val="000000"/>
                </a:solidFill>
              </a:rPr>
              <a:t>renseignements</a:t>
            </a:r>
            <a:r>
              <a:rPr lang="en-US" altLang="en-US" sz="1800" dirty="0">
                <a:solidFill>
                  <a:srgbClr val="000000"/>
                </a:solidFill>
              </a:rPr>
              <a:t>.</a:t>
            </a:r>
          </a:p>
          <a:p>
            <a:pPr marL="266700" indent="-180975" eaLnBrk="1" hangingPunct="1">
              <a:lnSpc>
                <a:spcPct val="100000"/>
              </a:lnSpc>
              <a:spcBef>
                <a:spcPct val="0"/>
              </a:spcBef>
              <a:spcAft>
                <a:spcPts val="600"/>
              </a:spcAft>
            </a:pPr>
            <a:r>
              <a:rPr lang="en-US" altLang="en-US" sz="1800" dirty="0" err="1">
                <a:solidFill>
                  <a:srgbClr val="000000"/>
                </a:solidFill>
              </a:rPr>
              <a:t>Même</a:t>
            </a:r>
            <a:r>
              <a:rPr lang="en-US" altLang="en-US" sz="1800" dirty="0">
                <a:solidFill>
                  <a:srgbClr val="000000"/>
                </a:solidFill>
              </a:rPr>
              <a:t> </a:t>
            </a:r>
            <a:r>
              <a:rPr lang="en-US" altLang="en-US" sz="1800" dirty="0" err="1">
                <a:solidFill>
                  <a:srgbClr val="000000"/>
                </a:solidFill>
              </a:rPr>
              <a:t>si</a:t>
            </a:r>
            <a:r>
              <a:rPr lang="en-US" altLang="en-US" sz="1800" dirty="0">
                <a:solidFill>
                  <a:srgbClr val="000000"/>
                </a:solidFill>
              </a:rPr>
              <a:t> le </a:t>
            </a:r>
            <a:r>
              <a:rPr lang="en-US" altLang="en-US" sz="1800" dirty="0" err="1">
                <a:solidFill>
                  <a:srgbClr val="000000"/>
                </a:solidFill>
              </a:rPr>
              <a:t>collègue</a:t>
            </a:r>
            <a:r>
              <a:rPr lang="en-US" altLang="en-US" sz="1800" dirty="0">
                <a:solidFill>
                  <a:srgbClr val="000000"/>
                </a:solidFill>
              </a:rPr>
              <a:t> de Karen </a:t>
            </a:r>
            <a:r>
              <a:rPr lang="en-US" altLang="en-US" sz="1800" dirty="0" err="1">
                <a:solidFill>
                  <a:srgbClr val="000000"/>
                </a:solidFill>
              </a:rPr>
              <a:t>travaillait</a:t>
            </a:r>
            <a:r>
              <a:rPr lang="en-US" altLang="en-US" sz="1800" dirty="0">
                <a:solidFill>
                  <a:srgbClr val="000000"/>
                </a:solidFill>
              </a:rPr>
              <a:t> sur le dossier, </a:t>
            </a:r>
            <a:r>
              <a:rPr lang="en-US" altLang="en-US" sz="1800" dirty="0" err="1">
                <a:solidFill>
                  <a:srgbClr val="000000"/>
                </a:solidFill>
              </a:rPr>
              <a:t>en</a:t>
            </a:r>
            <a:r>
              <a:rPr lang="en-US" altLang="en-US" sz="1800" dirty="0">
                <a:solidFill>
                  <a:srgbClr val="000000"/>
                </a:solidFill>
              </a:rPr>
              <a:t> </a:t>
            </a:r>
            <a:r>
              <a:rPr lang="en-US" altLang="en-US" sz="1800" dirty="0" err="1">
                <a:solidFill>
                  <a:srgbClr val="000000"/>
                </a:solidFill>
              </a:rPr>
              <a:t>parler</a:t>
            </a:r>
            <a:r>
              <a:rPr lang="en-US" altLang="en-US" sz="1800" dirty="0">
                <a:solidFill>
                  <a:srgbClr val="000000"/>
                </a:solidFill>
              </a:rPr>
              <a:t> au café, un </a:t>
            </a:r>
            <a:r>
              <a:rPr lang="en-US" altLang="en-US" sz="1800" dirty="0" err="1">
                <a:solidFill>
                  <a:srgbClr val="000000"/>
                </a:solidFill>
              </a:rPr>
              <a:t>endroit</a:t>
            </a:r>
            <a:r>
              <a:rPr lang="en-US" altLang="en-US" sz="1800" dirty="0">
                <a:solidFill>
                  <a:srgbClr val="000000"/>
                </a:solidFill>
              </a:rPr>
              <a:t> public, </a:t>
            </a:r>
            <a:r>
              <a:rPr lang="en-US" altLang="en-US" sz="1800" dirty="0" err="1">
                <a:solidFill>
                  <a:srgbClr val="000000"/>
                </a:solidFill>
              </a:rPr>
              <a:t>était</a:t>
            </a:r>
            <a:r>
              <a:rPr lang="en-US" altLang="en-US" sz="1800" dirty="0">
                <a:solidFill>
                  <a:srgbClr val="000000"/>
                </a:solidFill>
              </a:rPr>
              <a:t> </a:t>
            </a:r>
            <a:r>
              <a:rPr lang="en-US" altLang="en-US" sz="1800" dirty="0" err="1">
                <a:solidFill>
                  <a:srgbClr val="000000"/>
                </a:solidFill>
              </a:rPr>
              <a:t>inapproprié</a:t>
            </a:r>
            <a:r>
              <a:rPr lang="en-US" altLang="en-US" sz="1800" dirty="0">
                <a:solidFill>
                  <a:srgbClr val="000000"/>
                </a:solidFill>
              </a:rPr>
              <a:t>. Les clients du café </a:t>
            </a:r>
            <a:r>
              <a:rPr lang="en-US" altLang="en-US" sz="1800" dirty="0" err="1">
                <a:solidFill>
                  <a:srgbClr val="000000"/>
                </a:solidFill>
              </a:rPr>
              <a:t>ont</a:t>
            </a:r>
            <a:r>
              <a:rPr lang="en-US" altLang="en-US" sz="1800" dirty="0">
                <a:solidFill>
                  <a:srgbClr val="000000"/>
                </a:solidFill>
              </a:rPr>
              <a:t> </a:t>
            </a:r>
            <a:r>
              <a:rPr lang="en-US" altLang="en-US" sz="1800" dirty="0" err="1">
                <a:solidFill>
                  <a:srgbClr val="000000"/>
                </a:solidFill>
              </a:rPr>
              <a:t>peut-être</a:t>
            </a:r>
            <a:r>
              <a:rPr lang="en-US" altLang="en-US" sz="1800" dirty="0">
                <a:solidFill>
                  <a:srgbClr val="000000"/>
                </a:solidFill>
              </a:rPr>
              <a:t> </a:t>
            </a:r>
            <a:r>
              <a:rPr lang="en-US" altLang="en-US" sz="1800" dirty="0" err="1">
                <a:solidFill>
                  <a:srgbClr val="000000"/>
                </a:solidFill>
              </a:rPr>
              <a:t>entendu</a:t>
            </a:r>
            <a:r>
              <a:rPr lang="en-US" altLang="en-US" sz="1800" dirty="0">
                <a:solidFill>
                  <a:srgbClr val="000000"/>
                </a:solidFill>
              </a:rPr>
              <a:t> les </a:t>
            </a:r>
            <a:r>
              <a:rPr lang="en-US" altLang="en-US" sz="1800" dirty="0" err="1">
                <a:solidFill>
                  <a:srgbClr val="000000"/>
                </a:solidFill>
              </a:rPr>
              <a:t>renseignements</a:t>
            </a:r>
            <a:r>
              <a:rPr lang="en-US" altLang="en-US" sz="1800" dirty="0">
                <a:solidFill>
                  <a:srgbClr val="000000"/>
                </a:solidFill>
              </a:rPr>
              <a:t> </a:t>
            </a:r>
            <a:r>
              <a:rPr lang="en-US" altLang="en-US" sz="1800" dirty="0" err="1">
                <a:solidFill>
                  <a:srgbClr val="000000"/>
                </a:solidFill>
              </a:rPr>
              <a:t>personnels</a:t>
            </a:r>
            <a:r>
              <a:rPr lang="en-US" altLang="en-US" sz="1800" dirty="0">
                <a:solidFill>
                  <a:srgbClr val="000000"/>
                </a:solidFill>
              </a:rPr>
              <a:t> </a:t>
            </a:r>
            <a:r>
              <a:rPr lang="en-US" altLang="en-US" sz="1800" dirty="0" err="1">
                <a:solidFill>
                  <a:srgbClr val="000000"/>
                </a:solidFill>
              </a:rPr>
              <a:t>divulgués</a:t>
            </a:r>
            <a:r>
              <a:rPr lang="en-US" altLang="en-US" sz="1800" dirty="0">
                <a:solidFill>
                  <a:srgbClr val="000000"/>
                </a:solidFill>
              </a:rPr>
              <a:t> par Karen. La divulgation de </a:t>
            </a:r>
            <a:r>
              <a:rPr lang="en-US" altLang="en-US" sz="1800" dirty="0" err="1">
                <a:solidFill>
                  <a:srgbClr val="000000"/>
                </a:solidFill>
              </a:rPr>
              <a:t>renseignements</a:t>
            </a:r>
            <a:r>
              <a:rPr lang="en-US" altLang="en-US" sz="1800" dirty="0">
                <a:solidFill>
                  <a:srgbClr val="000000"/>
                </a:solidFill>
              </a:rPr>
              <a:t> </a:t>
            </a:r>
            <a:r>
              <a:rPr lang="en-US" altLang="en-US" sz="1800" dirty="0" err="1">
                <a:solidFill>
                  <a:srgbClr val="000000"/>
                </a:solidFill>
              </a:rPr>
              <a:t>personnels</a:t>
            </a:r>
            <a:r>
              <a:rPr lang="en-US" altLang="en-US" sz="1800" dirty="0">
                <a:solidFill>
                  <a:srgbClr val="000000"/>
                </a:solidFill>
              </a:rPr>
              <a:t> et le </a:t>
            </a:r>
            <a:r>
              <a:rPr lang="en-US" altLang="en-US" sz="1800" dirty="0" err="1">
                <a:solidFill>
                  <a:srgbClr val="000000"/>
                </a:solidFill>
              </a:rPr>
              <a:t>commentaire</a:t>
            </a:r>
            <a:r>
              <a:rPr lang="en-US" altLang="en-US" sz="1800" dirty="0">
                <a:solidFill>
                  <a:srgbClr val="000000"/>
                </a:solidFill>
              </a:rPr>
              <a:t> </a:t>
            </a:r>
            <a:r>
              <a:rPr lang="en-US" altLang="en-US" sz="1800" dirty="0" err="1">
                <a:solidFill>
                  <a:srgbClr val="000000"/>
                </a:solidFill>
              </a:rPr>
              <a:t>émotif</a:t>
            </a:r>
            <a:r>
              <a:rPr lang="en-US" altLang="en-US" sz="1800" dirty="0">
                <a:solidFill>
                  <a:srgbClr val="000000"/>
                </a:solidFill>
              </a:rPr>
              <a:t> de Karen </a:t>
            </a:r>
            <a:r>
              <a:rPr lang="en-US" altLang="en-US" sz="1800" dirty="0" err="1">
                <a:solidFill>
                  <a:srgbClr val="000000"/>
                </a:solidFill>
              </a:rPr>
              <a:t>auraient</a:t>
            </a:r>
            <a:r>
              <a:rPr lang="en-US" altLang="en-US" sz="1800" dirty="0">
                <a:solidFill>
                  <a:srgbClr val="000000"/>
                </a:solidFill>
              </a:rPr>
              <a:t> </a:t>
            </a:r>
            <a:r>
              <a:rPr lang="en-US" altLang="en-US" sz="1800" dirty="0" err="1">
                <a:solidFill>
                  <a:srgbClr val="000000"/>
                </a:solidFill>
              </a:rPr>
              <a:t>aggravé</a:t>
            </a:r>
            <a:r>
              <a:rPr lang="en-US" altLang="en-US" sz="1800" dirty="0">
                <a:solidFill>
                  <a:srgbClr val="000000"/>
                </a:solidFill>
              </a:rPr>
              <a:t> la situation </a:t>
            </a:r>
            <a:r>
              <a:rPr lang="en-US" altLang="en-US" sz="1800" dirty="0" err="1">
                <a:solidFill>
                  <a:srgbClr val="000000"/>
                </a:solidFill>
              </a:rPr>
              <a:t>si</a:t>
            </a:r>
            <a:r>
              <a:rPr lang="en-US" altLang="en-US" sz="1800" dirty="0">
                <a:solidFill>
                  <a:srgbClr val="000000"/>
                </a:solidFill>
              </a:rPr>
              <a:t> </a:t>
            </a:r>
            <a:r>
              <a:rPr lang="en-US" altLang="en-US" sz="1800" dirty="0" err="1">
                <a:solidFill>
                  <a:srgbClr val="000000"/>
                </a:solidFill>
              </a:rPr>
              <a:t>l'un</a:t>
            </a:r>
            <a:r>
              <a:rPr lang="en-US" altLang="en-US" sz="1800" dirty="0">
                <a:solidFill>
                  <a:srgbClr val="000000"/>
                </a:solidFill>
              </a:rPr>
              <a:t> des clients du café </a:t>
            </a:r>
            <a:r>
              <a:rPr lang="en-US" altLang="en-US" sz="1800" dirty="0" err="1">
                <a:solidFill>
                  <a:srgbClr val="000000"/>
                </a:solidFill>
              </a:rPr>
              <a:t>connaissait</a:t>
            </a:r>
            <a:r>
              <a:rPr lang="en-US" altLang="en-US" sz="1800" dirty="0">
                <a:solidFill>
                  <a:srgbClr val="000000"/>
                </a:solidFill>
              </a:rPr>
              <a:t> </a:t>
            </a:r>
            <a:r>
              <a:rPr lang="en-US" altLang="en-US" sz="1800" dirty="0" err="1">
                <a:solidFill>
                  <a:srgbClr val="000000"/>
                </a:solidFill>
              </a:rPr>
              <a:t>l'individu</a:t>
            </a:r>
            <a:r>
              <a:rPr lang="en-US" altLang="en-US" sz="1800" dirty="0">
                <a:solidFill>
                  <a:srgbClr val="000000"/>
                </a:solidFill>
              </a:rPr>
              <a:t>. </a:t>
            </a:r>
          </a:p>
        </p:txBody>
      </p:sp>
      <p:sp>
        <p:nvSpPr>
          <p:cNvPr id="47108" name="Slide Number Placeholder 3">
            <a:extLst>
              <a:ext uri="{FF2B5EF4-FFF2-40B4-BE49-F238E27FC236}">
                <a16:creationId xmlns:a16="http://schemas.microsoft.com/office/drawing/2014/main" id="{D24F0466-EA05-4E7A-A3BA-D6EAB0BC7A9B}"/>
              </a:ext>
            </a:extLst>
          </p:cNvPr>
          <p:cNvSpPr>
            <a:spLocks noGrp="1" noChangeArrowheads="1"/>
          </p:cNvSpPr>
          <p:nvPr>
            <p:ph type="sldNum" sz="quarter" idx="12"/>
            <p:custDataLst>
              <p:tags r:id="rId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1B1F6A6B-B780-4934-9036-38F358808692}" type="slidenum">
              <a:rPr lang="en-US" altLang="en-US" sz="1200">
                <a:solidFill>
                  <a:srgbClr val="000000"/>
                </a:solidFill>
              </a:rPr>
              <a:pPr>
                <a:lnSpc>
                  <a:spcPct val="100000"/>
                </a:lnSpc>
                <a:spcBef>
                  <a:spcPct val="0"/>
                </a:spcBef>
                <a:buFontTx/>
                <a:buNone/>
              </a:pPr>
              <a:t>25</a:t>
            </a:fld>
            <a:endParaRPr lang="en-US" altLang="en-US" sz="1200">
              <a:solidFill>
                <a:srgbClr val="0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FAD579-F00B-4B9F-AA0B-FF8B9BB0D38E}"/>
              </a:ext>
            </a:extLst>
          </p:cNvPr>
          <p:cNvSpPr>
            <a:spLocks noGrp="1"/>
          </p:cNvSpPr>
          <p:nvPr>
            <p:ph idx="1"/>
            <p:custDataLst>
              <p:tags r:id="rId1"/>
            </p:custDataLst>
          </p:nvPr>
        </p:nvSpPr>
        <p:spPr>
          <a:xfrm>
            <a:off x="523875" y="1528763"/>
            <a:ext cx="10829925" cy="4648200"/>
          </a:xfrm>
        </p:spPr>
        <p:txBody>
          <a:bodyPr>
            <a:normAutofit lnSpcReduction="10000"/>
          </a:bodyPr>
          <a:lstStyle/>
          <a:p>
            <a:pPr marL="0" indent="0" eaLnBrk="1" hangingPunct="1">
              <a:lnSpc>
                <a:spcPct val="70000"/>
              </a:lnSpc>
              <a:spcBef>
                <a:spcPts val="1013"/>
              </a:spcBef>
              <a:spcAft>
                <a:spcPts val="600"/>
              </a:spcAft>
              <a:buFont typeface="Arial" panose="020B0604020202020204" pitchFamily="34" charset="0"/>
              <a:buNone/>
              <a:defRPr/>
            </a:pPr>
            <a:r>
              <a:rPr lang="en-US" altLang="en-US" sz="1800" b="1" dirty="0">
                <a:solidFill>
                  <a:srgbClr val="403152"/>
                </a:solidFill>
              </a:rPr>
              <a:t>Comment Karen </a:t>
            </a:r>
            <a:r>
              <a:rPr lang="en-US" altLang="en-US" sz="1800" b="1" dirty="0" err="1">
                <a:solidFill>
                  <a:srgbClr val="403152"/>
                </a:solidFill>
              </a:rPr>
              <a:t>peut-elle</a:t>
            </a:r>
            <a:r>
              <a:rPr lang="en-US" altLang="en-US" sz="1800" b="1" dirty="0">
                <a:solidFill>
                  <a:srgbClr val="403152"/>
                </a:solidFill>
              </a:rPr>
              <a:t> </a:t>
            </a:r>
            <a:r>
              <a:rPr lang="en-US" altLang="en-US" sz="1800" b="1" dirty="0" err="1">
                <a:solidFill>
                  <a:srgbClr val="403152"/>
                </a:solidFill>
              </a:rPr>
              <a:t>améliorer</a:t>
            </a:r>
            <a:r>
              <a:rPr lang="en-US" altLang="en-US" sz="1800" b="1" dirty="0">
                <a:solidFill>
                  <a:srgbClr val="403152"/>
                </a:solidFill>
              </a:rPr>
              <a:t> </a:t>
            </a:r>
            <a:r>
              <a:rPr lang="en-US" altLang="en-US" sz="1800" b="1" dirty="0" err="1">
                <a:solidFill>
                  <a:srgbClr val="403152"/>
                </a:solidFill>
              </a:rPr>
              <a:t>ses</a:t>
            </a:r>
            <a:r>
              <a:rPr lang="en-US" altLang="en-US" sz="1800" b="1" dirty="0">
                <a:solidFill>
                  <a:srgbClr val="403152"/>
                </a:solidFill>
              </a:rPr>
              <a:t> </a:t>
            </a:r>
            <a:r>
              <a:rPr lang="en-US" altLang="en-US" sz="1800" b="1" dirty="0" err="1">
                <a:solidFill>
                  <a:srgbClr val="403152"/>
                </a:solidFill>
              </a:rPr>
              <a:t>pratiques</a:t>
            </a:r>
            <a:r>
              <a:rPr lang="en-US" altLang="en-US" sz="1800" b="1" dirty="0">
                <a:solidFill>
                  <a:srgbClr val="403152"/>
                </a:solidFill>
              </a:rPr>
              <a:t> à </a:t>
            </a:r>
            <a:r>
              <a:rPr lang="en-US" altLang="en-US" sz="1800" b="1" dirty="0" err="1">
                <a:solidFill>
                  <a:srgbClr val="403152"/>
                </a:solidFill>
              </a:rPr>
              <a:t>l’avenir</a:t>
            </a:r>
            <a:r>
              <a:rPr lang="en-US" altLang="en-US" sz="1800" b="1" dirty="0">
                <a:solidFill>
                  <a:srgbClr val="403152"/>
                </a:solidFill>
              </a:rPr>
              <a:t>? </a:t>
            </a:r>
          </a:p>
          <a:p>
            <a:pPr marL="266700" indent="-180975" eaLnBrk="1" hangingPunct="1">
              <a:lnSpc>
                <a:spcPct val="100000"/>
              </a:lnSpc>
              <a:spcBef>
                <a:spcPts val="1013"/>
              </a:spcBef>
              <a:spcAft>
                <a:spcPts val="600"/>
              </a:spcAft>
              <a:defRPr/>
            </a:pPr>
            <a:r>
              <a:rPr lang="en-US" altLang="en-US" sz="1800" dirty="0" err="1">
                <a:solidFill>
                  <a:srgbClr val="000000"/>
                </a:solidFill>
              </a:rPr>
              <a:t>Fermer</a:t>
            </a:r>
            <a:r>
              <a:rPr lang="en-US" altLang="en-US" sz="1800" dirty="0">
                <a:solidFill>
                  <a:srgbClr val="000000"/>
                </a:solidFill>
              </a:rPr>
              <a:t> </a:t>
            </a:r>
            <a:r>
              <a:rPr lang="en-US" altLang="en-US" sz="1800" dirty="0" err="1">
                <a:solidFill>
                  <a:srgbClr val="000000"/>
                </a:solidFill>
              </a:rPr>
              <a:t>sa</a:t>
            </a:r>
            <a:r>
              <a:rPr lang="en-US" altLang="en-US" sz="1800" dirty="0">
                <a:solidFill>
                  <a:srgbClr val="000000"/>
                </a:solidFill>
              </a:rPr>
              <a:t> session dans </a:t>
            </a:r>
            <a:r>
              <a:rPr lang="en-US" altLang="en-US" sz="1800" dirty="0" err="1">
                <a:solidFill>
                  <a:srgbClr val="000000"/>
                </a:solidFill>
              </a:rPr>
              <a:t>l'outil</a:t>
            </a:r>
            <a:r>
              <a:rPr lang="en-US" altLang="en-US" sz="1800" dirty="0">
                <a:solidFill>
                  <a:srgbClr val="000000"/>
                </a:solidFill>
              </a:rPr>
              <a:t> GRIG-PE sur son </a:t>
            </a:r>
            <a:r>
              <a:rPr lang="en-US" altLang="en-US" sz="1800" dirty="0" err="1">
                <a:solidFill>
                  <a:srgbClr val="000000"/>
                </a:solidFill>
              </a:rPr>
              <a:t>ordinateur</a:t>
            </a:r>
            <a:r>
              <a:rPr lang="en-US" altLang="en-US" sz="1800" dirty="0">
                <a:solidFill>
                  <a:srgbClr val="000000"/>
                </a:solidFill>
              </a:rPr>
              <a:t>, </a:t>
            </a:r>
            <a:r>
              <a:rPr lang="en-US" altLang="en-US" sz="1800" dirty="0" err="1">
                <a:solidFill>
                  <a:srgbClr val="000000"/>
                </a:solidFill>
              </a:rPr>
              <a:t>verrouiller</a:t>
            </a:r>
            <a:r>
              <a:rPr lang="en-US" altLang="en-US" sz="1800" dirty="0">
                <a:solidFill>
                  <a:srgbClr val="000000"/>
                </a:solidFill>
              </a:rPr>
              <a:t> son </a:t>
            </a:r>
            <a:r>
              <a:rPr lang="en-US" altLang="en-US" sz="1800" dirty="0" err="1">
                <a:solidFill>
                  <a:srgbClr val="000000"/>
                </a:solidFill>
              </a:rPr>
              <a:t>écran</a:t>
            </a:r>
            <a:r>
              <a:rPr lang="en-US" altLang="en-US" sz="1800" dirty="0">
                <a:solidFill>
                  <a:srgbClr val="000000"/>
                </a:solidFill>
              </a:rPr>
              <a:t>, </a:t>
            </a:r>
            <a:r>
              <a:rPr lang="en-US" altLang="en-US" sz="1800" dirty="0" err="1">
                <a:solidFill>
                  <a:srgbClr val="000000"/>
                </a:solidFill>
              </a:rPr>
              <a:t>ou</a:t>
            </a:r>
            <a:r>
              <a:rPr lang="en-US" altLang="en-US" sz="1800" dirty="0">
                <a:solidFill>
                  <a:srgbClr val="000000"/>
                </a:solidFill>
              </a:rPr>
              <a:t> prendre </a:t>
            </a:r>
            <a:r>
              <a:rPr lang="en-US" altLang="en-US" sz="1800" dirty="0" err="1">
                <a:solidFill>
                  <a:srgbClr val="000000"/>
                </a:solidFill>
              </a:rPr>
              <a:t>d'autres</a:t>
            </a:r>
            <a:r>
              <a:rPr lang="en-US" altLang="en-US" sz="1800" dirty="0">
                <a:solidFill>
                  <a:srgbClr val="000000"/>
                </a:solidFill>
              </a:rPr>
              <a:t> </a:t>
            </a:r>
            <a:r>
              <a:rPr lang="en-US" altLang="en-US" sz="1800" dirty="0" err="1">
                <a:solidFill>
                  <a:srgbClr val="000000"/>
                </a:solidFill>
              </a:rPr>
              <a:t>mesures</a:t>
            </a:r>
            <a:r>
              <a:rPr lang="en-US" altLang="en-US" sz="1800" dirty="0">
                <a:solidFill>
                  <a:srgbClr val="000000"/>
                </a:solidFill>
              </a:rPr>
              <a:t> pour </a:t>
            </a:r>
            <a:r>
              <a:rPr lang="en-US" altLang="en-US" sz="1800" dirty="0" err="1">
                <a:solidFill>
                  <a:srgbClr val="000000"/>
                </a:solidFill>
              </a:rPr>
              <a:t>s'assurer</a:t>
            </a:r>
            <a:r>
              <a:rPr lang="en-US" altLang="en-US" sz="1800" dirty="0">
                <a:solidFill>
                  <a:srgbClr val="000000"/>
                </a:solidFill>
              </a:rPr>
              <a:t> que </a:t>
            </a:r>
            <a:r>
              <a:rPr lang="en-US" altLang="en-US" sz="1800" dirty="0" err="1">
                <a:solidFill>
                  <a:srgbClr val="000000"/>
                </a:solidFill>
              </a:rPr>
              <a:t>seules</a:t>
            </a:r>
            <a:r>
              <a:rPr lang="en-US" altLang="en-US" sz="1800" dirty="0">
                <a:solidFill>
                  <a:srgbClr val="000000"/>
                </a:solidFill>
              </a:rPr>
              <a:t> les </a:t>
            </a:r>
            <a:r>
              <a:rPr lang="en-US" altLang="en-US" sz="1800" dirty="0" err="1">
                <a:solidFill>
                  <a:srgbClr val="000000"/>
                </a:solidFill>
              </a:rPr>
              <a:t>personnes</a:t>
            </a:r>
            <a:r>
              <a:rPr lang="en-US" altLang="en-US" sz="1800" dirty="0">
                <a:solidFill>
                  <a:srgbClr val="000000"/>
                </a:solidFill>
              </a:rPr>
              <a:t> qui </a:t>
            </a:r>
            <a:r>
              <a:rPr lang="en-US" altLang="en-US" sz="1800" dirty="0" err="1">
                <a:solidFill>
                  <a:srgbClr val="000000"/>
                </a:solidFill>
              </a:rPr>
              <a:t>connaissent</a:t>
            </a:r>
            <a:r>
              <a:rPr lang="en-US" altLang="en-US" sz="1800" dirty="0">
                <a:solidFill>
                  <a:srgbClr val="000000"/>
                </a:solidFill>
              </a:rPr>
              <a:t> le mot de </a:t>
            </a:r>
            <a:r>
              <a:rPr lang="en-US" altLang="en-US" sz="1800" dirty="0" err="1">
                <a:solidFill>
                  <a:srgbClr val="000000"/>
                </a:solidFill>
              </a:rPr>
              <a:t>passe</a:t>
            </a:r>
            <a:r>
              <a:rPr lang="en-US" altLang="en-US" sz="1800" dirty="0">
                <a:solidFill>
                  <a:srgbClr val="000000"/>
                </a:solidFill>
              </a:rPr>
              <a:t> </a:t>
            </a:r>
            <a:r>
              <a:rPr lang="en-US" altLang="en-US" sz="1800" dirty="0" err="1">
                <a:solidFill>
                  <a:srgbClr val="000000"/>
                </a:solidFill>
              </a:rPr>
              <a:t>peuvent</a:t>
            </a:r>
            <a:r>
              <a:rPr lang="en-US" altLang="en-US" sz="1800" dirty="0">
                <a:solidFill>
                  <a:srgbClr val="000000"/>
                </a:solidFill>
              </a:rPr>
              <a:t> </a:t>
            </a:r>
            <a:r>
              <a:rPr lang="en-US" altLang="en-US" sz="1800" dirty="0" err="1">
                <a:solidFill>
                  <a:srgbClr val="000000"/>
                </a:solidFill>
              </a:rPr>
              <a:t>accéder</a:t>
            </a:r>
            <a:r>
              <a:rPr lang="en-US" altLang="en-US" sz="1800" dirty="0">
                <a:solidFill>
                  <a:srgbClr val="000000"/>
                </a:solidFill>
              </a:rPr>
              <a:t> aux </a:t>
            </a:r>
            <a:r>
              <a:rPr lang="en-US" altLang="en-US" sz="1800" dirty="0" err="1">
                <a:solidFill>
                  <a:srgbClr val="000000"/>
                </a:solidFill>
              </a:rPr>
              <a:t>renseignements</a:t>
            </a:r>
            <a:r>
              <a:rPr lang="en-US" altLang="en-US" sz="1800" dirty="0">
                <a:solidFill>
                  <a:srgbClr val="000000"/>
                </a:solidFill>
              </a:rPr>
              <a:t> </a:t>
            </a:r>
            <a:r>
              <a:rPr lang="en-US" altLang="en-US" sz="1800" dirty="0" err="1">
                <a:solidFill>
                  <a:srgbClr val="000000"/>
                </a:solidFill>
              </a:rPr>
              <a:t>personnels</a:t>
            </a:r>
            <a:r>
              <a:rPr lang="en-US" altLang="en-US" sz="1800" dirty="0">
                <a:solidFill>
                  <a:srgbClr val="000000"/>
                </a:solidFill>
              </a:rPr>
              <a:t>. </a:t>
            </a:r>
          </a:p>
          <a:p>
            <a:pPr marL="266700" indent="-180975" eaLnBrk="1" hangingPunct="1">
              <a:lnSpc>
                <a:spcPct val="100000"/>
              </a:lnSpc>
              <a:spcBef>
                <a:spcPts val="1013"/>
              </a:spcBef>
              <a:spcAft>
                <a:spcPts val="600"/>
              </a:spcAft>
              <a:defRPr/>
            </a:pPr>
            <a:r>
              <a:rPr lang="en-US" altLang="en-US" sz="1800" dirty="0">
                <a:solidFill>
                  <a:srgbClr val="000000"/>
                </a:solidFill>
              </a:rPr>
              <a:t>Ranger les dossiers </a:t>
            </a:r>
            <a:r>
              <a:rPr lang="en-US" altLang="en-US" sz="1800" dirty="0" err="1">
                <a:solidFill>
                  <a:srgbClr val="000000"/>
                </a:solidFill>
              </a:rPr>
              <a:t>imprimés</a:t>
            </a:r>
            <a:r>
              <a:rPr lang="en-US" altLang="en-US" sz="1800" dirty="0">
                <a:solidFill>
                  <a:srgbClr val="000000"/>
                </a:solidFill>
              </a:rPr>
              <a:t> sous </a:t>
            </a:r>
            <a:r>
              <a:rPr lang="en-US" altLang="en-US" sz="1800" dirty="0" err="1">
                <a:solidFill>
                  <a:srgbClr val="000000"/>
                </a:solidFill>
              </a:rPr>
              <a:t>verrou</a:t>
            </a:r>
            <a:r>
              <a:rPr lang="en-US" altLang="en-US" sz="1800" dirty="0">
                <a:solidFill>
                  <a:srgbClr val="000000"/>
                </a:solidFill>
              </a:rPr>
              <a:t> </a:t>
            </a:r>
            <a:r>
              <a:rPr lang="en-US" altLang="en-US" sz="1800" dirty="0" err="1">
                <a:solidFill>
                  <a:srgbClr val="000000"/>
                </a:solidFill>
              </a:rPr>
              <a:t>avant</a:t>
            </a:r>
            <a:r>
              <a:rPr lang="en-US" altLang="en-US" sz="1800" dirty="0">
                <a:solidFill>
                  <a:srgbClr val="000000"/>
                </a:solidFill>
              </a:rPr>
              <a:t> de </a:t>
            </a:r>
            <a:r>
              <a:rPr lang="en-US" altLang="en-US" sz="1800" dirty="0" err="1">
                <a:solidFill>
                  <a:srgbClr val="000000"/>
                </a:solidFill>
              </a:rPr>
              <a:t>partir</a:t>
            </a:r>
            <a:r>
              <a:rPr lang="en-US" altLang="en-US" sz="1800" dirty="0">
                <a:solidFill>
                  <a:srgbClr val="000000"/>
                </a:solidFill>
              </a:rPr>
              <a:t>, </a:t>
            </a:r>
            <a:r>
              <a:rPr lang="en-US" altLang="en-US" sz="1800" dirty="0" err="1">
                <a:solidFill>
                  <a:srgbClr val="000000"/>
                </a:solidFill>
              </a:rPr>
              <a:t>ou</a:t>
            </a:r>
            <a:r>
              <a:rPr lang="en-US" altLang="en-US" sz="1800" dirty="0">
                <a:solidFill>
                  <a:srgbClr val="000000"/>
                </a:solidFill>
              </a:rPr>
              <a:t> les </a:t>
            </a:r>
            <a:r>
              <a:rPr lang="en-US" altLang="en-US" sz="1800" dirty="0" err="1">
                <a:solidFill>
                  <a:srgbClr val="000000"/>
                </a:solidFill>
              </a:rPr>
              <a:t>laisser</a:t>
            </a:r>
            <a:r>
              <a:rPr lang="en-US" altLang="en-US" sz="1800" dirty="0">
                <a:solidFill>
                  <a:srgbClr val="000000"/>
                </a:solidFill>
              </a:rPr>
              <a:t> sous la supervision </a:t>
            </a:r>
            <a:r>
              <a:rPr lang="en-US" altLang="en-US" sz="1800" dirty="0" err="1">
                <a:solidFill>
                  <a:srgbClr val="000000"/>
                </a:solidFill>
              </a:rPr>
              <a:t>d'une</a:t>
            </a:r>
            <a:r>
              <a:rPr lang="en-US" altLang="en-US" sz="1800" dirty="0">
                <a:solidFill>
                  <a:srgbClr val="000000"/>
                </a:solidFill>
              </a:rPr>
              <a:t> </a:t>
            </a:r>
            <a:r>
              <a:rPr lang="en-US" altLang="en-US" sz="1800" dirty="0" err="1">
                <a:solidFill>
                  <a:srgbClr val="000000"/>
                </a:solidFill>
              </a:rPr>
              <a:t>personne</a:t>
            </a:r>
            <a:r>
              <a:rPr lang="en-US" altLang="en-US" sz="1800" dirty="0">
                <a:solidFill>
                  <a:srgbClr val="000000"/>
                </a:solidFill>
              </a:rPr>
              <a:t> </a:t>
            </a:r>
            <a:r>
              <a:rPr lang="en-US" altLang="en-US" sz="1800" dirty="0" err="1">
                <a:solidFill>
                  <a:srgbClr val="000000"/>
                </a:solidFill>
              </a:rPr>
              <a:t>autorisée</a:t>
            </a:r>
            <a:r>
              <a:rPr lang="en-US" altLang="en-US" sz="1800" dirty="0">
                <a:solidFill>
                  <a:srgbClr val="000000"/>
                </a:solidFill>
              </a:rPr>
              <a:t>.  </a:t>
            </a:r>
          </a:p>
          <a:p>
            <a:pPr marL="266700" indent="-180975" eaLnBrk="1" hangingPunct="1">
              <a:lnSpc>
                <a:spcPct val="100000"/>
              </a:lnSpc>
              <a:spcBef>
                <a:spcPts val="1013"/>
              </a:spcBef>
              <a:spcAft>
                <a:spcPts val="600"/>
              </a:spcAft>
              <a:defRPr/>
            </a:pPr>
            <a:r>
              <a:rPr lang="en-US" altLang="en-US" sz="1800" dirty="0" err="1">
                <a:solidFill>
                  <a:srgbClr val="000000"/>
                </a:solidFill>
              </a:rPr>
              <a:t>Discuter</a:t>
            </a:r>
            <a:r>
              <a:rPr lang="en-US" altLang="en-US" sz="1800" dirty="0">
                <a:solidFill>
                  <a:srgbClr val="000000"/>
                </a:solidFill>
              </a:rPr>
              <a:t> des </a:t>
            </a:r>
            <a:r>
              <a:rPr lang="en-US" altLang="en-US" sz="1800" dirty="0" err="1">
                <a:solidFill>
                  <a:srgbClr val="000000"/>
                </a:solidFill>
              </a:rPr>
              <a:t>renseignements</a:t>
            </a:r>
            <a:r>
              <a:rPr lang="en-US" altLang="en-US" sz="1800" dirty="0">
                <a:solidFill>
                  <a:srgbClr val="000000"/>
                </a:solidFill>
              </a:rPr>
              <a:t> </a:t>
            </a:r>
            <a:r>
              <a:rPr lang="en-US" altLang="en-US" sz="1800" dirty="0" err="1">
                <a:solidFill>
                  <a:srgbClr val="000000"/>
                </a:solidFill>
              </a:rPr>
              <a:t>personnels</a:t>
            </a:r>
            <a:r>
              <a:rPr lang="en-US" altLang="en-US" sz="1800" dirty="0">
                <a:solidFill>
                  <a:srgbClr val="000000"/>
                </a:solidFill>
              </a:rPr>
              <a:t> et des </a:t>
            </a:r>
            <a:r>
              <a:rPr lang="en-US" altLang="en-US" sz="1800" dirty="0" err="1">
                <a:solidFill>
                  <a:srgbClr val="000000"/>
                </a:solidFill>
              </a:rPr>
              <a:t>cas</a:t>
            </a:r>
            <a:r>
              <a:rPr lang="en-US" altLang="en-US" sz="1800" dirty="0">
                <a:solidFill>
                  <a:srgbClr val="000000"/>
                </a:solidFill>
              </a:rPr>
              <a:t> avec des </a:t>
            </a:r>
            <a:r>
              <a:rPr lang="en-US" altLang="en-US" sz="1800" dirty="0" err="1">
                <a:solidFill>
                  <a:srgbClr val="000000"/>
                </a:solidFill>
              </a:rPr>
              <a:t>collègues</a:t>
            </a:r>
            <a:r>
              <a:rPr lang="en-US" altLang="en-US" sz="1800" dirty="0">
                <a:solidFill>
                  <a:srgbClr val="000000"/>
                </a:solidFill>
              </a:rPr>
              <a:t> qui </a:t>
            </a:r>
            <a:r>
              <a:rPr lang="en-US" altLang="en-US" sz="1800" dirty="0" err="1">
                <a:solidFill>
                  <a:srgbClr val="000000"/>
                </a:solidFill>
              </a:rPr>
              <a:t>travaillent</a:t>
            </a:r>
            <a:r>
              <a:rPr lang="en-US" altLang="en-US" sz="1800" dirty="0">
                <a:solidFill>
                  <a:srgbClr val="000000"/>
                </a:solidFill>
              </a:rPr>
              <a:t> sur le </a:t>
            </a:r>
            <a:r>
              <a:rPr lang="en-US" altLang="en-US" sz="1800" dirty="0" err="1">
                <a:solidFill>
                  <a:srgbClr val="000000"/>
                </a:solidFill>
              </a:rPr>
              <a:t>cas</a:t>
            </a:r>
            <a:r>
              <a:rPr lang="en-US" altLang="en-US" sz="1800" dirty="0">
                <a:solidFill>
                  <a:srgbClr val="000000"/>
                </a:solidFill>
              </a:rPr>
              <a:t> en </a:t>
            </a:r>
            <a:r>
              <a:rPr lang="en-US" altLang="en-US" sz="1800" dirty="0" err="1">
                <a:solidFill>
                  <a:srgbClr val="000000"/>
                </a:solidFill>
              </a:rPr>
              <a:t>privé</a:t>
            </a:r>
            <a:r>
              <a:rPr lang="en-US" altLang="en-US" sz="1800" dirty="0">
                <a:solidFill>
                  <a:srgbClr val="000000"/>
                </a:solidFill>
              </a:rPr>
              <a:t>. </a:t>
            </a:r>
          </a:p>
          <a:p>
            <a:pPr marL="0" indent="0" eaLnBrk="1" hangingPunct="1">
              <a:lnSpc>
                <a:spcPct val="70000"/>
              </a:lnSpc>
              <a:spcBef>
                <a:spcPts val="1013"/>
              </a:spcBef>
              <a:spcAft>
                <a:spcPts val="600"/>
              </a:spcAft>
              <a:defRPr/>
            </a:pPr>
            <a:endParaRPr lang="en-US" altLang="en-US" sz="1800" dirty="0">
              <a:solidFill>
                <a:srgbClr val="000000"/>
              </a:solidFill>
            </a:endParaRPr>
          </a:p>
          <a:p>
            <a:pPr marL="0" indent="0" eaLnBrk="1" hangingPunct="1">
              <a:lnSpc>
                <a:spcPct val="70000"/>
              </a:lnSpc>
              <a:spcBef>
                <a:spcPts val="1013"/>
              </a:spcBef>
              <a:spcAft>
                <a:spcPts val="600"/>
              </a:spcAft>
              <a:buFont typeface="Arial" panose="020B0604020202020204" pitchFamily="34" charset="0"/>
              <a:buNone/>
              <a:defRPr/>
            </a:pPr>
            <a:r>
              <a:rPr lang="en-US" altLang="en-US" sz="1800" dirty="0">
                <a:solidFill>
                  <a:srgbClr val="000000"/>
                </a:solidFill>
              </a:rPr>
              <a:t>Comment </a:t>
            </a:r>
            <a:r>
              <a:rPr lang="en-US" altLang="en-US" sz="1800" dirty="0" err="1">
                <a:solidFill>
                  <a:srgbClr val="000000"/>
                </a:solidFill>
              </a:rPr>
              <a:t>l’organisme</a:t>
            </a:r>
            <a:r>
              <a:rPr lang="en-US" altLang="en-US" sz="1800" dirty="0">
                <a:solidFill>
                  <a:srgbClr val="000000"/>
                </a:solidFill>
              </a:rPr>
              <a:t> de Karen </a:t>
            </a:r>
            <a:r>
              <a:rPr lang="en-US" altLang="en-US" sz="1800" dirty="0" err="1">
                <a:solidFill>
                  <a:srgbClr val="000000"/>
                </a:solidFill>
              </a:rPr>
              <a:t>pourrait-il</a:t>
            </a:r>
            <a:r>
              <a:rPr lang="en-US" altLang="en-US" sz="1800" dirty="0">
                <a:solidFill>
                  <a:srgbClr val="000000"/>
                </a:solidFill>
              </a:rPr>
              <a:t> </a:t>
            </a:r>
            <a:r>
              <a:rPr lang="en-US" altLang="en-US" sz="1800" dirty="0" err="1">
                <a:solidFill>
                  <a:srgbClr val="000000"/>
                </a:solidFill>
              </a:rPr>
              <a:t>l’aider</a:t>
            </a:r>
            <a:r>
              <a:rPr lang="en-US" altLang="en-US" sz="1800" dirty="0">
                <a:solidFill>
                  <a:srgbClr val="000000"/>
                </a:solidFill>
              </a:rPr>
              <a:t> à </a:t>
            </a:r>
            <a:r>
              <a:rPr lang="en-US" altLang="en-US" sz="1800" dirty="0" err="1">
                <a:solidFill>
                  <a:srgbClr val="000000"/>
                </a:solidFill>
              </a:rPr>
              <a:t>s’améliorer</a:t>
            </a:r>
            <a:r>
              <a:rPr lang="en-US" altLang="en-US" sz="1800" dirty="0">
                <a:solidFill>
                  <a:srgbClr val="000000"/>
                </a:solidFill>
              </a:rPr>
              <a:t>?  </a:t>
            </a:r>
          </a:p>
          <a:p>
            <a:pPr marL="266700" indent="-180975" eaLnBrk="1" hangingPunct="1">
              <a:lnSpc>
                <a:spcPct val="70000"/>
              </a:lnSpc>
              <a:spcBef>
                <a:spcPts val="1013"/>
              </a:spcBef>
              <a:spcAft>
                <a:spcPts val="600"/>
              </a:spcAft>
              <a:defRPr/>
            </a:pPr>
            <a:r>
              <a:rPr lang="en-US" altLang="en-US" sz="1800" dirty="0">
                <a:solidFill>
                  <a:srgbClr val="000000"/>
                </a:solidFill>
              </a:rPr>
              <a:t>Former son personnel sur </a:t>
            </a:r>
            <a:r>
              <a:rPr lang="en-US" altLang="en-US" sz="1800" dirty="0" err="1">
                <a:solidFill>
                  <a:srgbClr val="000000"/>
                </a:solidFill>
              </a:rPr>
              <a:t>ses</a:t>
            </a:r>
            <a:r>
              <a:rPr lang="en-US" altLang="en-US" sz="1800" dirty="0">
                <a:solidFill>
                  <a:srgbClr val="000000"/>
                </a:solidFill>
              </a:rPr>
              <a:t> politiques, </a:t>
            </a:r>
            <a:r>
              <a:rPr lang="en-US" altLang="en-US" sz="1800" dirty="0" err="1">
                <a:solidFill>
                  <a:srgbClr val="000000"/>
                </a:solidFill>
              </a:rPr>
              <a:t>pratiques</a:t>
            </a:r>
            <a:r>
              <a:rPr lang="en-US" altLang="en-US" sz="1800" dirty="0">
                <a:solidFill>
                  <a:srgbClr val="000000"/>
                </a:solidFill>
              </a:rPr>
              <a:t> et </a:t>
            </a:r>
            <a:r>
              <a:rPr lang="en-US" altLang="en-US" sz="1800" dirty="0" err="1">
                <a:solidFill>
                  <a:srgbClr val="000000"/>
                </a:solidFill>
              </a:rPr>
              <a:t>outils</a:t>
            </a:r>
            <a:r>
              <a:rPr lang="en-US" altLang="en-US" sz="1800" dirty="0">
                <a:solidFill>
                  <a:srgbClr val="000000"/>
                </a:solidFill>
              </a:rPr>
              <a:t> de protection des </a:t>
            </a:r>
            <a:r>
              <a:rPr lang="en-US" altLang="en-US" sz="1800" dirty="0" err="1">
                <a:solidFill>
                  <a:srgbClr val="000000"/>
                </a:solidFill>
              </a:rPr>
              <a:t>renseignements</a:t>
            </a:r>
            <a:r>
              <a:rPr lang="en-US" altLang="en-US" sz="1800" dirty="0">
                <a:solidFill>
                  <a:srgbClr val="000000"/>
                </a:solidFill>
              </a:rPr>
              <a:t> </a:t>
            </a:r>
            <a:r>
              <a:rPr lang="en-US" altLang="en-US" sz="1800" dirty="0" err="1">
                <a:solidFill>
                  <a:srgbClr val="000000"/>
                </a:solidFill>
              </a:rPr>
              <a:t>personnels</a:t>
            </a:r>
            <a:r>
              <a:rPr lang="en-US" altLang="en-US" sz="1800" dirty="0">
                <a:solidFill>
                  <a:srgbClr val="000000"/>
                </a:solidFill>
              </a:rPr>
              <a:t>.  </a:t>
            </a:r>
          </a:p>
          <a:p>
            <a:pPr marL="266700" indent="-180975" eaLnBrk="1" hangingPunct="1">
              <a:lnSpc>
                <a:spcPct val="70000"/>
              </a:lnSpc>
              <a:spcBef>
                <a:spcPts val="1013"/>
              </a:spcBef>
              <a:spcAft>
                <a:spcPts val="600"/>
              </a:spcAft>
              <a:defRPr/>
            </a:pPr>
            <a:r>
              <a:rPr lang="en-US" altLang="en-US" sz="1800" dirty="0">
                <a:solidFill>
                  <a:srgbClr val="000000"/>
                </a:solidFill>
              </a:rPr>
              <a:t>Installer des </a:t>
            </a:r>
            <a:r>
              <a:rPr lang="en-US" altLang="en-US" sz="1800" dirty="0" err="1">
                <a:solidFill>
                  <a:srgbClr val="000000"/>
                </a:solidFill>
              </a:rPr>
              <a:t>classeurs</a:t>
            </a:r>
            <a:r>
              <a:rPr lang="en-US" altLang="en-US" sz="1800" dirty="0">
                <a:solidFill>
                  <a:srgbClr val="000000"/>
                </a:solidFill>
              </a:rPr>
              <a:t> à </a:t>
            </a:r>
            <a:r>
              <a:rPr lang="en-US" altLang="en-US" sz="1800" dirty="0" err="1">
                <a:solidFill>
                  <a:srgbClr val="000000"/>
                </a:solidFill>
              </a:rPr>
              <a:t>verrou</a:t>
            </a:r>
            <a:r>
              <a:rPr lang="en-US" altLang="en-US" sz="1800" dirty="0">
                <a:solidFill>
                  <a:srgbClr val="000000"/>
                </a:solidFill>
              </a:rPr>
              <a:t>. </a:t>
            </a:r>
          </a:p>
          <a:p>
            <a:pPr marL="266700" indent="-180975" eaLnBrk="1" hangingPunct="1">
              <a:lnSpc>
                <a:spcPct val="70000"/>
              </a:lnSpc>
              <a:spcBef>
                <a:spcPts val="1013"/>
              </a:spcBef>
              <a:spcAft>
                <a:spcPts val="600"/>
              </a:spcAft>
              <a:defRPr/>
            </a:pPr>
            <a:r>
              <a:rPr lang="en-US" altLang="en-US" sz="1800" dirty="0" err="1">
                <a:solidFill>
                  <a:srgbClr val="000000"/>
                </a:solidFill>
              </a:rPr>
              <a:t>Sécuriser</a:t>
            </a:r>
            <a:r>
              <a:rPr lang="en-US" altLang="en-US" sz="1800" dirty="0">
                <a:solidFill>
                  <a:srgbClr val="000000"/>
                </a:solidFill>
              </a:rPr>
              <a:t> les </a:t>
            </a:r>
            <a:r>
              <a:rPr lang="en-US" altLang="en-US" sz="1800" dirty="0" err="1">
                <a:solidFill>
                  <a:srgbClr val="000000"/>
                </a:solidFill>
              </a:rPr>
              <a:t>ouvertures</a:t>
            </a:r>
            <a:r>
              <a:rPr lang="en-US" altLang="en-US" sz="1800" dirty="0">
                <a:solidFill>
                  <a:srgbClr val="000000"/>
                </a:solidFill>
              </a:rPr>
              <a:t> de session sur les </a:t>
            </a:r>
            <a:r>
              <a:rPr lang="en-US" altLang="en-US" sz="1800" dirty="0" err="1">
                <a:solidFill>
                  <a:srgbClr val="000000"/>
                </a:solidFill>
              </a:rPr>
              <a:t>appareils</a:t>
            </a:r>
            <a:r>
              <a:rPr lang="en-US" altLang="en-US" sz="1800" dirty="0">
                <a:solidFill>
                  <a:srgbClr val="000000"/>
                </a:solidFill>
              </a:rPr>
              <a:t> </a:t>
            </a:r>
            <a:r>
              <a:rPr lang="en-US" altLang="en-US" sz="1800" dirty="0" err="1">
                <a:solidFill>
                  <a:srgbClr val="000000"/>
                </a:solidFill>
              </a:rPr>
              <a:t>électroniques</a:t>
            </a:r>
            <a:r>
              <a:rPr lang="en-US" altLang="en-US" sz="1800" dirty="0">
                <a:solidFill>
                  <a:srgbClr val="000000"/>
                </a:solidFill>
              </a:rPr>
              <a:t>, y </a:t>
            </a:r>
            <a:r>
              <a:rPr lang="en-US" altLang="en-US" sz="1800" dirty="0" err="1">
                <a:solidFill>
                  <a:srgbClr val="000000"/>
                </a:solidFill>
              </a:rPr>
              <a:t>compris</a:t>
            </a:r>
            <a:r>
              <a:rPr lang="en-US" altLang="en-US" sz="1800" dirty="0">
                <a:solidFill>
                  <a:srgbClr val="000000"/>
                </a:solidFill>
              </a:rPr>
              <a:t> les </a:t>
            </a:r>
            <a:r>
              <a:rPr lang="en-US" altLang="en-US" sz="1800" dirty="0" err="1">
                <a:solidFill>
                  <a:srgbClr val="000000"/>
                </a:solidFill>
              </a:rPr>
              <a:t>ordinateurs</a:t>
            </a:r>
            <a:r>
              <a:rPr lang="en-US" altLang="en-US" sz="1800" dirty="0">
                <a:solidFill>
                  <a:srgbClr val="000000"/>
                </a:solidFill>
              </a:rPr>
              <a:t>. </a:t>
            </a:r>
          </a:p>
        </p:txBody>
      </p:sp>
      <p:sp>
        <p:nvSpPr>
          <p:cNvPr id="49155" name="Slide Number Placeholder 3">
            <a:extLst>
              <a:ext uri="{FF2B5EF4-FFF2-40B4-BE49-F238E27FC236}">
                <a16:creationId xmlns:a16="http://schemas.microsoft.com/office/drawing/2014/main" id="{83AF29F0-A07A-4996-86AB-D321B5CCB1B9}"/>
              </a:ext>
            </a:extLst>
          </p:cNvPr>
          <p:cNvSpPr>
            <a:spLocks noGrp="1" noChangeArrowheads="1"/>
          </p:cNvSpPr>
          <p:nvPr>
            <p:ph type="sldNum" sz="quarter" idx="12"/>
            <p:custDataLst>
              <p:tags r:id="rId2"/>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1A561BF4-DE3A-4939-B8F9-FD7428CC644C}" type="slidenum">
              <a:rPr lang="en-US" altLang="en-US" sz="1200">
                <a:solidFill>
                  <a:srgbClr val="000000"/>
                </a:solidFill>
              </a:rPr>
              <a:pPr>
                <a:lnSpc>
                  <a:spcPct val="100000"/>
                </a:lnSpc>
                <a:spcBef>
                  <a:spcPct val="0"/>
                </a:spcBef>
                <a:buFontTx/>
                <a:buNone/>
              </a:pPr>
              <a:t>26</a:t>
            </a:fld>
            <a:endParaRPr lang="en-US" altLang="en-US" sz="1200">
              <a:solidFill>
                <a:srgbClr val="000000"/>
              </a:solidFill>
            </a:endParaRPr>
          </a:p>
        </p:txBody>
      </p:sp>
      <p:sp>
        <p:nvSpPr>
          <p:cNvPr id="5" name="Title 1">
            <a:extLst>
              <a:ext uri="{FF2B5EF4-FFF2-40B4-BE49-F238E27FC236}">
                <a16:creationId xmlns:a16="http://schemas.microsoft.com/office/drawing/2014/main" id="{B07DA27E-F299-44F5-B37A-C71600A6FE84}"/>
              </a:ext>
            </a:extLst>
          </p:cNvPr>
          <p:cNvSpPr>
            <a:spLocks noGrp="1"/>
          </p:cNvSpPr>
          <p:nvPr>
            <p:ph type="title"/>
            <p:custDataLst>
              <p:tags r:id="rId3"/>
            </p:custDataLst>
          </p:nvPr>
        </p:nvSpPr>
        <p:spPr>
          <a:xfrm>
            <a:off x="523875" y="428625"/>
            <a:ext cx="8959850" cy="765175"/>
          </a:xfrm>
        </p:spPr>
        <p:txBody>
          <a:bodyPr>
            <a:normAutofit fontScale="90000"/>
          </a:bodyPr>
          <a:lstStyle/>
          <a:p>
            <a:pPr eaLnBrk="1" hangingPunct="1">
              <a:buSzPct val="100000"/>
              <a:defRPr/>
            </a:pPr>
            <a:r>
              <a:rPr lang="en-US" altLang="en-US" sz="3200" b="1">
                <a:solidFill>
                  <a:srgbClr val="254061"/>
                </a:solidFill>
              </a:rPr>
              <a:t>Mettez votre compréhension à l’épreuve! </a:t>
            </a:r>
            <a:br>
              <a:rPr lang="en-US" altLang="en-US" sz="3200" b="1">
                <a:solidFill>
                  <a:srgbClr val="254061"/>
                </a:solidFill>
              </a:rPr>
            </a:br>
            <a:r>
              <a:rPr lang="en-US" altLang="en-US" sz="2200" b="1">
                <a:solidFill>
                  <a:srgbClr val="254061"/>
                </a:solidFill>
              </a:rPr>
              <a:t>(Prévenir les atteintes à la vie privée : réponses, 2</a:t>
            </a:r>
            <a:r>
              <a:rPr lang="en-US" altLang="en-US" sz="2200" b="1" baseline="30000">
                <a:solidFill>
                  <a:srgbClr val="254061"/>
                </a:solidFill>
              </a:rPr>
              <a:t>e</a:t>
            </a:r>
            <a:r>
              <a:rPr lang="en-US" altLang="en-US" sz="2200" b="1">
                <a:solidFill>
                  <a:srgbClr val="254061"/>
                </a:solidFill>
              </a:rPr>
              <a:t> partie)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6975CC3C-5A3E-4C11-A6E8-E7CD7443AAE4}"/>
              </a:ext>
            </a:extLst>
          </p:cNvPr>
          <p:cNvSpPr>
            <a:spLocks noGrp="1" noChangeArrowheads="1"/>
          </p:cNvSpPr>
          <p:nvPr>
            <p:ph type="title"/>
            <p:custDataLst>
              <p:tags r:id="rId1"/>
            </p:custDataLst>
          </p:nvPr>
        </p:nvSpPr>
        <p:spPr>
          <a:xfrm>
            <a:off x="349250" y="28575"/>
            <a:ext cx="10515600" cy="1022350"/>
          </a:xfrm>
        </p:spPr>
        <p:txBody>
          <a:bodyPr/>
          <a:lstStyle/>
          <a:p>
            <a:pPr eaLnBrk="1" hangingPunct="1"/>
            <a:r>
              <a:rPr lang="en-US" altLang="en-US" b="1">
                <a:solidFill>
                  <a:srgbClr val="254061"/>
                </a:solidFill>
              </a:rPr>
              <a:t>Réagir aux atteintes à la vie privée</a:t>
            </a:r>
          </a:p>
        </p:txBody>
      </p:sp>
      <p:sp>
        <p:nvSpPr>
          <p:cNvPr id="50179" name="Content Placeholder 2">
            <a:extLst>
              <a:ext uri="{FF2B5EF4-FFF2-40B4-BE49-F238E27FC236}">
                <a16:creationId xmlns:a16="http://schemas.microsoft.com/office/drawing/2014/main" id="{C5A2B8E8-995B-4072-BBB4-D2839763DE93}"/>
              </a:ext>
            </a:extLst>
          </p:cNvPr>
          <p:cNvSpPr>
            <a:spLocks noGrp="1" noChangeArrowheads="1"/>
          </p:cNvSpPr>
          <p:nvPr>
            <p:ph idx="1"/>
            <p:custDataLst>
              <p:tags r:id="rId2"/>
            </p:custDataLst>
          </p:nvPr>
        </p:nvSpPr>
        <p:spPr>
          <a:xfrm>
            <a:off x="349250" y="898524"/>
            <a:ext cx="11730038" cy="5776913"/>
          </a:xfrm>
        </p:spPr>
        <p:txBody>
          <a:bodyPr/>
          <a:lstStyle/>
          <a:p>
            <a:pPr marL="0" indent="0" eaLnBrk="1" hangingPunct="1">
              <a:lnSpc>
                <a:spcPct val="100000"/>
              </a:lnSpc>
              <a:spcBef>
                <a:spcPts val="1013"/>
              </a:spcBef>
              <a:buFont typeface="Arial" panose="020B0604020202020204" pitchFamily="34" charset="0"/>
              <a:buNone/>
            </a:pPr>
            <a:r>
              <a:rPr lang="en-US" altLang="en-US" sz="1600" dirty="0">
                <a:solidFill>
                  <a:srgbClr val="000000"/>
                </a:solidFill>
              </a:rPr>
              <a:t>Des </a:t>
            </a:r>
            <a:r>
              <a:rPr lang="en-US" altLang="en-US" sz="1600" dirty="0" err="1">
                <a:solidFill>
                  <a:srgbClr val="000000"/>
                </a:solidFill>
              </a:rPr>
              <a:t>atteintes</a:t>
            </a:r>
            <a:r>
              <a:rPr lang="en-US" altLang="en-US" sz="1600" dirty="0">
                <a:solidFill>
                  <a:srgbClr val="000000"/>
                </a:solidFill>
              </a:rPr>
              <a:t> à la vie </a:t>
            </a:r>
            <a:r>
              <a:rPr lang="en-US" altLang="en-US" sz="1600" dirty="0" err="1">
                <a:solidFill>
                  <a:srgbClr val="000000"/>
                </a:solidFill>
              </a:rPr>
              <a:t>privée</a:t>
            </a:r>
            <a:r>
              <a:rPr lang="en-US" altLang="en-US" sz="1600" dirty="0">
                <a:solidFill>
                  <a:srgbClr val="000000"/>
                </a:solidFill>
              </a:rPr>
              <a:t> </a:t>
            </a:r>
            <a:r>
              <a:rPr lang="en-US" altLang="en-US" sz="1600" dirty="0" err="1">
                <a:solidFill>
                  <a:srgbClr val="000000"/>
                </a:solidFill>
              </a:rPr>
              <a:t>peuvent</a:t>
            </a:r>
            <a:r>
              <a:rPr lang="en-US" altLang="en-US" sz="1600" dirty="0">
                <a:solidFill>
                  <a:srgbClr val="000000"/>
                </a:solidFill>
              </a:rPr>
              <a:t> </a:t>
            </a:r>
            <a:r>
              <a:rPr lang="en-US" altLang="en-US" sz="1600" dirty="0" err="1">
                <a:solidFill>
                  <a:srgbClr val="000000"/>
                </a:solidFill>
              </a:rPr>
              <a:t>quand</a:t>
            </a:r>
            <a:r>
              <a:rPr lang="en-US" altLang="en-US" sz="1600" dirty="0">
                <a:solidFill>
                  <a:srgbClr val="000000"/>
                </a:solidFill>
              </a:rPr>
              <a:t> </a:t>
            </a:r>
            <a:r>
              <a:rPr lang="en-US" altLang="en-US" sz="1600" dirty="0" err="1">
                <a:solidFill>
                  <a:srgbClr val="000000"/>
                </a:solidFill>
              </a:rPr>
              <a:t>même</a:t>
            </a:r>
            <a:r>
              <a:rPr lang="en-US" altLang="en-US" sz="1600" dirty="0">
                <a:solidFill>
                  <a:srgbClr val="000000"/>
                </a:solidFill>
              </a:rPr>
              <a:t> </a:t>
            </a:r>
            <a:r>
              <a:rPr lang="en-US" altLang="en-US" sz="1600" dirty="0" err="1">
                <a:solidFill>
                  <a:srgbClr val="000000"/>
                </a:solidFill>
              </a:rPr>
              <a:t>survenir</a:t>
            </a:r>
            <a:r>
              <a:rPr lang="en-US" altLang="en-US" sz="1600" dirty="0">
                <a:solidFill>
                  <a:srgbClr val="000000"/>
                </a:solidFill>
              </a:rPr>
              <a:t>, malgré les </a:t>
            </a:r>
            <a:r>
              <a:rPr lang="en-US" altLang="en-US" sz="1600" dirty="0" err="1">
                <a:solidFill>
                  <a:srgbClr val="000000"/>
                </a:solidFill>
              </a:rPr>
              <a:t>meilleurs</a:t>
            </a:r>
            <a:r>
              <a:rPr lang="en-US" altLang="en-US" sz="1600" dirty="0">
                <a:solidFill>
                  <a:srgbClr val="000000"/>
                </a:solidFill>
              </a:rPr>
              <a:t> efforts. Il </a:t>
            </a:r>
            <a:r>
              <a:rPr lang="en-US" altLang="en-US" sz="1600" dirty="0" err="1">
                <a:solidFill>
                  <a:srgbClr val="000000"/>
                </a:solidFill>
              </a:rPr>
              <a:t>convient</a:t>
            </a:r>
            <a:r>
              <a:rPr lang="en-US" altLang="en-US" sz="1600" dirty="0">
                <a:solidFill>
                  <a:srgbClr val="000000"/>
                </a:solidFill>
              </a:rPr>
              <a:t>, </a:t>
            </a:r>
            <a:r>
              <a:rPr lang="en-US" altLang="en-US" sz="1600" dirty="0" err="1">
                <a:solidFill>
                  <a:srgbClr val="000000"/>
                </a:solidFill>
              </a:rPr>
              <a:t>en</a:t>
            </a:r>
            <a:r>
              <a:rPr lang="en-US" altLang="en-US" sz="1600" dirty="0">
                <a:solidFill>
                  <a:srgbClr val="000000"/>
                </a:solidFill>
              </a:rPr>
              <a:t> tant que pratique </a:t>
            </a:r>
            <a:r>
              <a:rPr lang="en-US" altLang="en-US" sz="1600" dirty="0" err="1">
                <a:solidFill>
                  <a:srgbClr val="000000"/>
                </a:solidFill>
              </a:rPr>
              <a:t>d'excellence</a:t>
            </a:r>
            <a:r>
              <a:rPr lang="en-US" altLang="en-US" sz="1600" dirty="0">
                <a:solidFill>
                  <a:srgbClr val="000000"/>
                </a:solidFill>
              </a:rPr>
              <a:t>, </a:t>
            </a:r>
            <a:r>
              <a:rPr lang="en-US" altLang="en-US" sz="1600" dirty="0" err="1">
                <a:solidFill>
                  <a:srgbClr val="000000"/>
                </a:solidFill>
              </a:rPr>
              <a:t>d'établir</a:t>
            </a:r>
            <a:r>
              <a:rPr lang="en-US" altLang="en-US" sz="1600" dirty="0">
                <a:solidFill>
                  <a:srgbClr val="000000"/>
                </a:solidFill>
              </a:rPr>
              <a:t> des </a:t>
            </a:r>
            <a:r>
              <a:rPr lang="en-US" altLang="en-US" sz="1600" dirty="0" err="1">
                <a:solidFill>
                  <a:srgbClr val="000000"/>
                </a:solidFill>
              </a:rPr>
              <a:t>protocoles</a:t>
            </a:r>
            <a:r>
              <a:rPr lang="en-US" altLang="en-US" sz="1600" dirty="0">
                <a:solidFill>
                  <a:srgbClr val="000000"/>
                </a:solidFill>
              </a:rPr>
              <a:t> pour y </a:t>
            </a:r>
            <a:r>
              <a:rPr lang="en-US" altLang="en-US" sz="1600" dirty="0" err="1">
                <a:solidFill>
                  <a:srgbClr val="000000"/>
                </a:solidFill>
              </a:rPr>
              <a:t>réagir</a:t>
            </a:r>
            <a:r>
              <a:rPr lang="en-US" altLang="en-US" sz="1600" dirty="0">
                <a:solidFill>
                  <a:srgbClr val="000000"/>
                </a:solidFill>
              </a:rPr>
              <a:t>. </a:t>
            </a:r>
            <a:r>
              <a:rPr lang="en-US" altLang="en-US" sz="1600" dirty="0" err="1">
                <a:solidFill>
                  <a:srgbClr val="000000"/>
                </a:solidFill>
              </a:rPr>
              <a:t>Voici</a:t>
            </a:r>
            <a:r>
              <a:rPr lang="en-US" altLang="en-US" sz="1600" dirty="0">
                <a:solidFill>
                  <a:srgbClr val="000000"/>
                </a:solidFill>
              </a:rPr>
              <a:t> </a:t>
            </a:r>
            <a:r>
              <a:rPr lang="en-US" altLang="en-US" sz="1600" dirty="0" err="1">
                <a:solidFill>
                  <a:srgbClr val="000000"/>
                </a:solidFill>
              </a:rPr>
              <a:t>quelques</a:t>
            </a:r>
            <a:r>
              <a:rPr lang="en-US" altLang="en-US" sz="1600" dirty="0">
                <a:solidFill>
                  <a:srgbClr val="000000"/>
                </a:solidFill>
              </a:rPr>
              <a:t> étapes et </a:t>
            </a:r>
            <a:r>
              <a:rPr lang="en-US" altLang="en-US" sz="1600" dirty="0" err="1">
                <a:solidFill>
                  <a:srgbClr val="000000"/>
                </a:solidFill>
              </a:rPr>
              <a:t>considérations</a:t>
            </a:r>
            <a:r>
              <a:rPr lang="en-US" altLang="en-US" sz="1600" dirty="0">
                <a:solidFill>
                  <a:srgbClr val="000000"/>
                </a:solidFill>
              </a:rPr>
              <a:t> </a:t>
            </a:r>
            <a:r>
              <a:rPr lang="en-US" altLang="en-US" sz="1600" dirty="0" err="1">
                <a:solidFill>
                  <a:srgbClr val="000000"/>
                </a:solidFill>
              </a:rPr>
              <a:t>clés</a:t>
            </a:r>
            <a:r>
              <a:rPr lang="en-US" altLang="en-US" sz="1600" dirty="0">
                <a:solidFill>
                  <a:srgbClr val="000000"/>
                </a:solidFill>
              </a:rPr>
              <a:t> qui </a:t>
            </a:r>
            <a:r>
              <a:rPr lang="en-US" altLang="en-US" sz="1600" dirty="0" err="1">
                <a:solidFill>
                  <a:srgbClr val="000000"/>
                </a:solidFill>
              </a:rPr>
              <a:t>devraient</a:t>
            </a:r>
            <a:r>
              <a:rPr lang="en-US" altLang="en-US" sz="1600" dirty="0">
                <a:solidFill>
                  <a:srgbClr val="000000"/>
                </a:solidFill>
              </a:rPr>
              <a:t> </a:t>
            </a:r>
            <a:r>
              <a:rPr lang="en-US" altLang="en-US" sz="1600" dirty="0" err="1">
                <a:solidFill>
                  <a:srgbClr val="000000"/>
                </a:solidFill>
              </a:rPr>
              <a:t>éclairer</a:t>
            </a:r>
            <a:r>
              <a:rPr lang="en-US" altLang="en-US" sz="1600" dirty="0">
                <a:solidFill>
                  <a:srgbClr val="000000"/>
                </a:solidFill>
              </a:rPr>
              <a:t> les </a:t>
            </a:r>
            <a:r>
              <a:rPr lang="en-US" altLang="en-US" sz="1600" dirty="0" err="1">
                <a:solidFill>
                  <a:srgbClr val="000000"/>
                </a:solidFill>
              </a:rPr>
              <a:t>réactions</a:t>
            </a:r>
            <a:r>
              <a:rPr lang="en-US" altLang="en-US" sz="1600" dirty="0">
                <a:solidFill>
                  <a:srgbClr val="000000"/>
                </a:solidFill>
              </a:rPr>
              <a:t> à </a:t>
            </a:r>
            <a:r>
              <a:rPr lang="en-US" altLang="en-US" sz="1600" dirty="0" err="1">
                <a:solidFill>
                  <a:srgbClr val="000000"/>
                </a:solidFill>
              </a:rPr>
              <a:t>une</a:t>
            </a:r>
            <a:r>
              <a:rPr lang="en-US" altLang="en-US" sz="1600" dirty="0">
                <a:solidFill>
                  <a:srgbClr val="000000"/>
                </a:solidFill>
              </a:rPr>
              <a:t> </a:t>
            </a:r>
            <a:r>
              <a:rPr lang="en-US" altLang="en-US" sz="1600" dirty="0" err="1">
                <a:solidFill>
                  <a:srgbClr val="000000"/>
                </a:solidFill>
              </a:rPr>
              <a:t>atteinte</a:t>
            </a:r>
            <a:r>
              <a:rPr lang="en-US" altLang="en-US" sz="1600" dirty="0">
                <a:solidFill>
                  <a:srgbClr val="000000"/>
                </a:solidFill>
              </a:rPr>
              <a:t> à la vie </a:t>
            </a:r>
            <a:r>
              <a:rPr lang="en-US" altLang="en-US" sz="1600" dirty="0" err="1">
                <a:solidFill>
                  <a:srgbClr val="000000"/>
                </a:solidFill>
              </a:rPr>
              <a:t>privée</a:t>
            </a:r>
            <a:r>
              <a:rPr lang="en-US" altLang="en-US" sz="1600" dirty="0">
                <a:solidFill>
                  <a:srgbClr val="000000"/>
                </a:solidFill>
              </a:rPr>
              <a:t>. </a:t>
            </a:r>
          </a:p>
          <a:p>
            <a:pPr marL="266700" indent="-266700" eaLnBrk="1" hangingPunct="1">
              <a:spcBef>
                <a:spcPts val="1013"/>
              </a:spcBef>
              <a:buFont typeface="Arial" panose="020B0604020202020204" pitchFamily="34" charset="0"/>
              <a:buAutoNum type="arabicParenR"/>
            </a:pPr>
            <a:r>
              <a:rPr lang="en-US" altLang="en-US" sz="1600" b="1" dirty="0" err="1">
                <a:solidFill>
                  <a:srgbClr val="225E6D"/>
                </a:solidFill>
              </a:rPr>
              <a:t>Intervenir</a:t>
            </a:r>
            <a:r>
              <a:rPr lang="en-US" altLang="en-US" sz="1600" b="1" dirty="0">
                <a:solidFill>
                  <a:srgbClr val="225E6D"/>
                </a:solidFill>
              </a:rPr>
              <a:t> et </a:t>
            </a:r>
            <a:r>
              <a:rPr lang="en-US" altLang="en-US" sz="1600" b="1" dirty="0" err="1">
                <a:solidFill>
                  <a:srgbClr val="225E6D"/>
                </a:solidFill>
              </a:rPr>
              <a:t>contenir</a:t>
            </a:r>
            <a:endParaRPr lang="en-US" altLang="en-US" sz="1600" b="1" dirty="0">
              <a:solidFill>
                <a:srgbClr val="225E6D"/>
              </a:solidFill>
            </a:endParaRPr>
          </a:p>
          <a:p>
            <a:pPr marL="266700" indent="-266700" eaLnBrk="1" hangingPunct="1">
              <a:spcBef>
                <a:spcPts val="1013"/>
              </a:spcBef>
              <a:buFont typeface="Arial" panose="020B0604020202020204" pitchFamily="34" charset="0"/>
              <a:buAutoNum type="alphaLcPeriod"/>
            </a:pPr>
            <a:r>
              <a:rPr lang="en-US" altLang="en-US" sz="1600" b="1" dirty="0" err="1">
                <a:solidFill>
                  <a:srgbClr val="000000"/>
                </a:solidFill>
              </a:rPr>
              <a:t>Signalez</a:t>
            </a:r>
            <a:r>
              <a:rPr lang="en-US" altLang="en-US" sz="1600" dirty="0">
                <a:solidFill>
                  <a:srgbClr val="000000"/>
                </a:solidFill>
              </a:rPr>
              <a:t> les </a:t>
            </a:r>
            <a:r>
              <a:rPr lang="en-US" altLang="en-US" sz="1600" dirty="0" err="1">
                <a:solidFill>
                  <a:srgbClr val="000000"/>
                </a:solidFill>
              </a:rPr>
              <a:t>atteintes</a:t>
            </a:r>
            <a:r>
              <a:rPr lang="en-US" altLang="en-US" sz="1600" dirty="0">
                <a:solidFill>
                  <a:srgbClr val="000000"/>
                </a:solidFill>
              </a:rPr>
              <a:t> </a:t>
            </a:r>
            <a:r>
              <a:rPr lang="en-US" altLang="en-US" sz="1600" dirty="0" err="1">
                <a:solidFill>
                  <a:srgbClr val="000000"/>
                </a:solidFill>
              </a:rPr>
              <a:t>soupçonnées</a:t>
            </a:r>
            <a:r>
              <a:rPr lang="en-US" altLang="en-US" sz="1600" dirty="0">
                <a:solidFill>
                  <a:srgbClr val="000000"/>
                </a:solidFill>
              </a:rPr>
              <a:t> à un </a:t>
            </a:r>
            <a:r>
              <a:rPr lang="en-US" altLang="en-US" sz="1600" dirty="0" err="1">
                <a:solidFill>
                  <a:srgbClr val="000000"/>
                </a:solidFill>
              </a:rPr>
              <a:t>supérieur</a:t>
            </a:r>
            <a:r>
              <a:rPr lang="en-US" altLang="en-US" sz="1600" dirty="0">
                <a:solidFill>
                  <a:srgbClr val="000000"/>
                </a:solidFill>
              </a:rPr>
              <a:t> </a:t>
            </a:r>
            <a:r>
              <a:rPr lang="en-US" altLang="en-US" sz="1600" dirty="0" err="1">
                <a:solidFill>
                  <a:srgbClr val="000000"/>
                </a:solidFill>
              </a:rPr>
              <a:t>ou</a:t>
            </a:r>
            <a:r>
              <a:rPr lang="en-US" altLang="en-US" sz="1600" dirty="0">
                <a:solidFill>
                  <a:srgbClr val="000000"/>
                </a:solidFill>
              </a:rPr>
              <a:t> </a:t>
            </a:r>
            <a:r>
              <a:rPr lang="en-US" altLang="en-US" sz="1600" dirty="0" err="1">
                <a:solidFill>
                  <a:srgbClr val="000000"/>
                </a:solidFill>
              </a:rPr>
              <a:t>gestionnaire</a:t>
            </a:r>
            <a:r>
              <a:rPr lang="en-US" altLang="en-US" sz="1600" dirty="0">
                <a:solidFill>
                  <a:srgbClr val="000000"/>
                </a:solidFill>
              </a:rPr>
              <a:t> </a:t>
            </a:r>
            <a:r>
              <a:rPr lang="en-US" altLang="en-US" sz="1600" dirty="0" err="1">
                <a:solidFill>
                  <a:srgbClr val="000000"/>
                </a:solidFill>
              </a:rPr>
              <a:t>ainsi</a:t>
            </a:r>
            <a:r>
              <a:rPr lang="en-US" altLang="en-US" sz="1600" dirty="0">
                <a:solidFill>
                  <a:srgbClr val="000000"/>
                </a:solidFill>
              </a:rPr>
              <a:t> </a:t>
            </a:r>
            <a:r>
              <a:rPr lang="en-US" altLang="en-US" sz="1600" dirty="0" err="1">
                <a:solidFill>
                  <a:srgbClr val="000000"/>
                </a:solidFill>
              </a:rPr>
              <a:t>qu’à</a:t>
            </a:r>
            <a:r>
              <a:rPr lang="en-US" altLang="en-US" sz="1600" dirty="0">
                <a:solidFill>
                  <a:srgbClr val="000000"/>
                </a:solidFill>
              </a:rPr>
              <a:t> </a:t>
            </a:r>
            <a:r>
              <a:rPr lang="en-US" altLang="en-US" sz="1600" dirty="0" err="1">
                <a:solidFill>
                  <a:srgbClr val="000000"/>
                </a:solidFill>
              </a:rPr>
              <a:t>d’autres</a:t>
            </a:r>
            <a:r>
              <a:rPr lang="en-US" altLang="en-US" sz="1600" dirty="0">
                <a:solidFill>
                  <a:srgbClr val="000000"/>
                </a:solidFill>
              </a:rPr>
              <a:t> </a:t>
            </a:r>
            <a:r>
              <a:rPr lang="en-US" altLang="en-US" sz="1600" dirty="0" err="1">
                <a:solidFill>
                  <a:srgbClr val="000000"/>
                </a:solidFill>
              </a:rPr>
              <a:t>autorités</a:t>
            </a:r>
            <a:r>
              <a:rPr lang="en-US" altLang="en-US" sz="1600" dirty="0">
                <a:solidFill>
                  <a:srgbClr val="000000"/>
                </a:solidFill>
              </a:rPr>
              <a:t> </a:t>
            </a:r>
            <a:r>
              <a:rPr lang="en-US" altLang="en-US" sz="1600" dirty="0" err="1">
                <a:solidFill>
                  <a:srgbClr val="000000"/>
                </a:solidFill>
              </a:rPr>
              <a:t>si</a:t>
            </a:r>
            <a:r>
              <a:rPr lang="en-US" altLang="en-US" sz="1600" dirty="0">
                <a:solidFill>
                  <a:srgbClr val="000000"/>
                </a:solidFill>
              </a:rPr>
              <a:t> </a:t>
            </a:r>
            <a:r>
              <a:rPr lang="en-US" altLang="en-US" sz="1600" dirty="0" err="1">
                <a:solidFill>
                  <a:srgbClr val="000000"/>
                </a:solidFill>
              </a:rPr>
              <a:t>nécessaire</a:t>
            </a:r>
            <a:r>
              <a:rPr lang="en-US" altLang="en-US" sz="1600" dirty="0">
                <a:solidFill>
                  <a:srgbClr val="000000"/>
                </a:solidFill>
              </a:rPr>
              <a:t>. </a:t>
            </a:r>
          </a:p>
          <a:p>
            <a:pPr marL="895350" lvl="1" indent="-266700" eaLnBrk="1" hangingPunct="1">
              <a:buFont typeface="Arial" panose="020B0604020202020204" pitchFamily="34" charset="0"/>
              <a:buAutoNum type="alphaLcPeriod"/>
            </a:pPr>
            <a:r>
              <a:rPr lang="en-US" altLang="en-US" sz="1400" b="1" dirty="0" err="1">
                <a:solidFill>
                  <a:srgbClr val="000000"/>
                </a:solidFill>
              </a:rPr>
              <a:t>Déclarez</a:t>
            </a:r>
            <a:r>
              <a:rPr lang="en-US" altLang="en-US" sz="1400" b="1" dirty="0">
                <a:solidFill>
                  <a:srgbClr val="000000"/>
                </a:solidFill>
              </a:rPr>
              <a:t> </a:t>
            </a:r>
            <a:r>
              <a:rPr lang="en-US" altLang="en-US" sz="1400" b="1" dirty="0" err="1">
                <a:solidFill>
                  <a:srgbClr val="000000"/>
                </a:solidFill>
              </a:rPr>
              <a:t>l’atteinte</a:t>
            </a:r>
            <a:r>
              <a:rPr lang="en-US" altLang="en-US" sz="1400" b="1" dirty="0">
                <a:solidFill>
                  <a:srgbClr val="000000"/>
                </a:solidFill>
              </a:rPr>
              <a:t> </a:t>
            </a:r>
            <a:r>
              <a:rPr lang="en-US" altLang="en-US" sz="1400" b="1" dirty="0" err="1">
                <a:solidFill>
                  <a:srgbClr val="000000"/>
                </a:solidFill>
              </a:rPr>
              <a:t>ou</a:t>
            </a:r>
            <a:r>
              <a:rPr lang="en-US" altLang="en-US" sz="1400" b="1" dirty="0">
                <a:solidFill>
                  <a:srgbClr val="000000"/>
                </a:solidFill>
              </a:rPr>
              <a:t> </a:t>
            </a:r>
            <a:r>
              <a:rPr lang="en-US" altLang="en-US" sz="1400" b="1" dirty="0" err="1">
                <a:solidFill>
                  <a:srgbClr val="000000"/>
                </a:solidFill>
              </a:rPr>
              <a:t>l’atteinte</a:t>
            </a:r>
            <a:r>
              <a:rPr lang="en-US" altLang="en-US" sz="1400" b="1" dirty="0">
                <a:solidFill>
                  <a:srgbClr val="000000"/>
                </a:solidFill>
              </a:rPr>
              <a:t> possible </a:t>
            </a:r>
            <a:r>
              <a:rPr lang="en-US" altLang="en-US" sz="1400" b="1" dirty="0" err="1">
                <a:solidFill>
                  <a:srgbClr val="000000"/>
                </a:solidFill>
              </a:rPr>
              <a:t>comme</a:t>
            </a:r>
            <a:r>
              <a:rPr lang="en-US" altLang="en-US" sz="1400" b="1" dirty="0">
                <a:solidFill>
                  <a:srgbClr val="000000"/>
                </a:solidFill>
              </a:rPr>
              <a:t> un IG dans </a:t>
            </a:r>
            <a:r>
              <a:rPr lang="en-US" altLang="en-US" sz="1400" b="1" dirty="0" err="1">
                <a:solidFill>
                  <a:srgbClr val="000000"/>
                </a:solidFill>
              </a:rPr>
              <a:t>l’outil</a:t>
            </a:r>
            <a:r>
              <a:rPr lang="en-US" altLang="en-US" sz="1400" b="1" dirty="0">
                <a:solidFill>
                  <a:srgbClr val="000000"/>
                </a:solidFill>
              </a:rPr>
              <a:t> GRIG-PE</a:t>
            </a:r>
            <a:r>
              <a:rPr lang="en-US" altLang="en-US" sz="1400" dirty="0">
                <a:solidFill>
                  <a:srgbClr val="000000"/>
                </a:solidFill>
              </a:rPr>
              <a:t>, </a:t>
            </a:r>
            <a:r>
              <a:rPr lang="en-US" altLang="en-US" sz="1400" dirty="0" err="1">
                <a:solidFill>
                  <a:srgbClr val="000000"/>
                </a:solidFill>
              </a:rPr>
              <a:t>selon</a:t>
            </a:r>
            <a:r>
              <a:rPr lang="en-US" altLang="en-US" sz="1400" dirty="0">
                <a:solidFill>
                  <a:srgbClr val="000000"/>
                </a:solidFill>
              </a:rPr>
              <a:t> les exigences relatives aux </a:t>
            </a:r>
            <a:r>
              <a:rPr lang="en-US" altLang="en-US" sz="1400" dirty="0" err="1">
                <a:solidFill>
                  <a:srgbClr val="000000"/>
                </a:solidFill>
              </a:rPr>
              <a:t>signalements</a:t>
            </a:r>
            <a:r>
              <a:rPr lang="en-US" altLang="en-US" sz="1400" dirty="0">
                <a:solidFill>
                  <a:srgbClr val="000000"/>
                </a:solidFill>
              </a:rPr>
              <a:t> et aux </a:t>
            </a:r>
            <a:r>
              <a:rPr lang="en-US" altLang="en-US" sz="1400" dirty="0" err="1">
                <a:solidFill>
                  <a:srgbClr val="000000"/>
                </a:solidFill>
              </a:rPr>
              <a:t>délais</a:t>
            </a:r>
            <a:r>
              <a:rPr lang="en-US" altLang="en-US" sz="1400" dirty="0">
                <a:solidFill>
                  <a:srgbClr val="000000"/>
                </a:solidFill>
              </a:rPr>
              <a:t> </a:t>
            </a:r>
            <a:r>
              <a:rPr lang="en-US" altLang="en-US" sz="1400" dirty="0" err="1">
                <a:solidFill>
                  <a:srgbClr val="000000"/>
                </a:solidFill>
              </a:rPr>
              <a:t>énoncés</a:t>
            </a:r>
            <a:r>
              <a:rPr lang="en-US" altLang="en-US" sz="1400" dirty="0">
                <a:solidFill>
                  <a:srgbClr val="000000"/>
                </a:solidFill>
              </a:rPr>
              <a:t> dans les </a:t>
            </a:r>
            <a:r>
              <a:rPr lang="en-US" altLang="en-US" sz="1400" dirty="0" err="1">
                <a:solidFill>
                  <a:srgbClr val="000000"/>
                </a:solidFill>
              </a:rPr>
              <a:t>Lignes</a:t>
            </a:r>
            <a:r>
              <a:rPr lang="en-US" altLang="en-US" sz="1400" dirty="0">
                <a:solidFill>
                  <a:srgbClr val="000000"/>
                </a:solidFill>
              </a:rPr>
              <a:t> directrices du SIG 2019 du MSESC.</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voir</a:t>
            </a:r>
            <a:r>
              <a:rPr lang="en-US" altLang="en-US" sz="1400" dirty="0">
                <a:solidFill>
                  <a:srgbClr val="000000"/>
                </a:solidFill>
                <a:cs typeface="Arial" panose="020B0604020202020204" pitchFamily="34" charset="0"/>
              </a:rPr>
              <a:t> la diapositive 29).</a:t>
            </a:r>
            <a:r>
              <a:rPr lang="en-US" altLang="en-US" sz="1400" u="sng" dirty="0">
                <a:solidFill>
                  <a:srgbClr val="000000"/>
                </a:solidFill>
                <a:cs typeface="Arial" panose="020B0604020202020204" pitchFamily="34" charset="0"/>
              </a:rPr>
              <a:t>     </a:t>
            </a:r>
          </a:p>
          <a:p>
            <a:pPr marL="266700" indent="-266700" eaLnBrk="1" hangingPunct="1">
              <a:spcBef>
                <a:spcPts val="1013"/>
              </a:spcBef>
              <a:buFont typeface="Arial" panose="020B0604020202020204" pitchFamily="34" charset="0"/>
              <a:buAutoNum type="alphaLcPeriod"/>
            </a:pPr>
            <a:r>
              <a:rPr lang="en-US" altLang="en-US" sz="1600" b="1" dirty="0" err="1">
                <a:solidFill>
                  <a:srgbClr val="000000"/>
                </a:solidFill>
                <a:cs typeface="Arial" panose="020B0604020202020204" pitchFamily="34" charset="0"/>
              </a:rPr>
              <a:t>Évaluez</a:t>
            </a:r>
            <a:r>
              <a:rPr lang="en-US" altLang="en-US" sz="1600" b="1" dirty="0">
                <a:solidFill>
                  <a:srgbClr val="000000"/>
                </a:solidFill>
                <a:cs typeface="Arial" panose="020B0604020202020204" pitchFamily="34" charset="0"/>
              </a:rPr>
              <a:t> et </a:t>
            </a:r>
            <a:r>
              <a:rPr lang="en-US" altLang="en-US" sz="1600" b="1" dirty="0" err="1">
                <a:solidFill>
                  <a:srgbClr val="000000"/>
                </a:solidFill>
                <a:cs typeface="Arial" panose="020B0604020202020204" pitchFamily="34" charset="0"/>
              </a:rPr>
              <a:t>déterminez</a:t>
            </a:r>
            <a:r>
              <a:rPr lang="en-US" altLang="en-US" sz="1600" b="1" dirty="0">
                <a:solidFill>
                  <a:srgbClr val="000000"/>
                </a:solidFill>
                <a:cs typeface="Arial" panose="020B0604020202020204" pitchFamily="34" charset="0"/>
              </a:rPr>
              <a:t> : </a:t>
            </a:r>
          </a:p>
          <a:p>
            <a:pPr marL="895350" lvl="1" indent="-266700" eaLnBrk="1" hangingPunct="1">
              <a:buFont typeface="Arial" panose="020B0604020202020204" pitchFamily="34" charset="0"/>
              <a:buAutoNum type="alphaLcPeriod"/>
            </a:pPr>
            <a:r>
              <a:rPr lang="en-US" altLang="en-US" sz="1400" dirty="0">
                <a:solidFill>
                  <a:srgbClr val="000000"/>
                </a:solidFill>
                <a:cs typeface="Arial" panose="020B0604020202020204" pitchFamily="34" charset="0"/>
              </a:rPr>
              <a:t>Si </a:t>
            </a:r>
            <a:r>
              <a:rPr lang="en-US" altLang="en-US" sz="1400" dirty="0" err="1">
                <a:solidFill>
                  <a:srgbClr val="000000"/>
                </a:solidFill>
                <a:cs typeface="Arial" panose="020B0604020202020204" pitchFamily="34" charset="0"/>
              </a:rPr>
              <a:t>une</a:t>
            </a:r>
            <a:r>
              <a:rPr lang="en-US" altLang="en-US" sz="1400" dirty="0">
                <a:solidFill>
                  <a:srgbClr val="000000"/>
                </a:solidFill>
                <a:cs typeface="Arial" panose="020B0604020202020204" pitchFamily="34" charset="0"/>
              </a:rPr>
              <a:t> violation a </a:t>
            </a:r>
            <a:r>
              <a:rPr lang="en-US" altLang="en-US" sz="1400" dirty="0" err="1">
                <a:solidFill>
                  <a:srgbClr val="000000"/>
                </a:solidFill>
                <a:cs typeface="Arial" panose="020B0604020202020204" pitchFamily="34" charset="0"/>
              </a:rPr>
              <a:t>eu</a:t>
            </a:r>
            <a:r>
              <a:rPr lang="en-US" altLang="en-US" sz="1400" dirty="0">
                <a:solidFill>
                  <a:srgbClr val="000000"/>
                </a:solidFill>
                <a:cs typeface="Arial" panose="020B0604020202020204" pitchFamily="34" charset="0"/>
              </a:rPr>
              <a:t> lieu</a:t>
            </a:r>
          </a:p>
          <a:p>
            <a:pPr marL="895350" lvl="1" indent="-266700" eaLnBrk="1" hangingPunct="1">
              <a:buFont typeface="Arial" panose="020B0604020202020204" pitchFamily="34" charset="0"/>
              <a:buAutoNum type="alphaLcPeriod"/>
            </a:pPr>
            <a:r>
              <a:rPr lang="en-US" altLang="en-US" sz="1400" dirty="0">
                <a:solidFill>
                  <a:srgbClr val="000000"/>
                </a:solidFill>
                <a:cs typeface="Arial" panose="020B0604020202020204" pitchFamily="34" charset="0"/>
              </a:rPr>
              <a:t>Le </a:t>
            </a:r>
            <a:r>
              <a:rPr lang="en-US" altLang="en-US" sz="1400" dirty="0" err="1">
                <a:solidFill>
                  <a:srgbClr val="000000"/>
                </a:solidFill>
                <a:cs typeface="Arial" panose="020B0604020202020204" pitchFamily="34" charset="0"/>
              </a:rPr>
              <a:t>caractère</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délicat</a:t>
            </a:r>
            <a:r>
              <a:rPr lang="en-US" altLang="en-US" sz="1400" dirty="0">
                <a:solidFill>
                  <a:srgbClr val="000000"/>
                </a:solidFill>
                <a:cs typeface="Arial" panose="020B0604020202020204" pitchFamily="34" charset="0"/>
              </a:rPr>
              <a:t> de </a:t>
            </a:r>
            <a:r>
              <a:rPr lang="en-US" altLang="en-US" sz="1400" dirty="0" err="1">
                <a:solidFill>
                  <a:srgbClr val="000000"/>
                </a:solidFill>
                <a:cs typeface="Arial" panose="020B0604020202020204" pitchFamily="34" charset="0"/>
              </a:rPr>
              <a:t>l’information</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concernée</a:t>
            </a:r>
            <a:endParaRPr lang="en-US" altLang="en-US" sz="1400" dirty="0">
              <a:solidFill>
                <a:srgbClr val="000000"/>
              </a:solidFill>
              <a:cs typeface="Arial" panose="020B0604020202020204" pitchFamily="34" charset="0"/>
            </a:endParaRPr>
          </a:p>
          <a:p>
            <a:pPr marL="895350" lvl="1" indent="-266700" eaLnBrk="1" hangingPunct="1">
              <a:buFont typeface="Arial" panose="020B0604020202020204" pitchFamily="34" charset="0"/>
              <a:buAutoNum type="alphaLcPeriod"/>
            </a:pPr>
            <a:r>
              <a:rPr lang="en-US" altLang="en-US" sz="1400" dirty="0" err="1">
                <a:solidFill>
                  <a:srgbClr val="000000"/>
                </a:solidFill>
                <a:cs typeface="Arial" panose="020B0604020202020204" pitchFamily="34" charset="0"/>
              </a:rPr>
              <a:t>S’il</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s’agit</a:t>
            </a:r>
            <a:r>
              <a:rPr lang="en-US" altLang="en-US" sz="1400" dirty="0">
                <a:solidFill>
                  <a:srgbClr val="000000"/>
                </a:solidFill>
                <a:cs typeface="Arial" panose="020B0604020202020204" pitchFamily="34" charset="0"/>
              </a:rPr>
              <a:t> d’un incident </a:t>
            </a:r>
            <a:r>
              <a:rPr lang="en-US" altLang="en-US" sz="1400" dirty="0" err="1">
                <a:solidFill>
                  <a:srgbClr val="000000"/>
                </a:solidFill>
                <a:cs typeface="Arial" panose="020B0604020202020204" pitchFamily="34" charset="0"/>
              </a:rPr>
              <a:t>isolé</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continu</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ou</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récurrent</a:t>
            </a:r>
            <a:endParaRPr lang="en-US" altLang="en-US" sz="1400" dirty="0">
              <a:solidFill>
                <a:srgbClr val="000000"/>
              </a:solidFill>
              <a:cs typeface="Arial" panose="020B0604020202020204" pitchFamily="34" charset="0"/>
            </a:endParaRPr>
          </a:p>
          <a:p>
            <a:pPr marL="895350" lvl="1" indent="-266700" eaLnBrk="1" hangingPunct="1">
              <a:buFont typeface="Arial" panose="020B0604020202020204" pitchFamily="34" charset="0"/>
              <a:buAutoNum type="alphaLcPeriod"/>
            </a:pPr>
            <a:r>
              <a:rPr lang="en-US" altLang="en-US" sz="1400" dirty="0">
                <a:solidFill>
                  <a:srgbClr val="000000"/>
                </a:solidFill>
                <a:cs typeface="Arial" panose="020B0604020202020204" pitchFamily="34" charset="0"/>
              </a:rPr>
              <a:t>Le </a:t>
            </a:r>
            <a:r>
              <a:rPr lang="en-US" altLang="en-US" sz="1400" dirty="0" err="1">
                <a:solidFill>
                  <a:srgbClr val="000000"/>
                </a:solidFill>
                <a:cs typeface="Arial" panose="020B0604020202020204" pitchFamily="34" charset="0"/>
              </a:rPr>
              <a:t>nombre</a:t>
            </a:r>
            <a:r>
              <a:rPr lang="en-US" altLang="en-US" sz="1400" dirty="0">
                <a:solidFill>
                  <a:srgbClr val="000000"/>
                </a:solidFill>
                <a:cs typeface="Arial" panose="020B0604020202020204" pitchFamily="34" charset="0"/>
              </a:rPr>
              <a:t> de </a:t>
            </a:r>
            <a:r>
              <a:rPr lang="en-US" altLang="en-US" sz="1400" dirty="0" err="1">
                <a:solidFill>
                  <a:srgbClr val="000000"/>
                </a:solidFill>
                <a:cs typeface="Arial" panose="020B0604020202020204" pitchFamily="34" charset="0"/>
              </a:rPr>
              <a:t>personnes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touchées</a:t>
            </a:r>
            <a:endParaRPr lang="en-US" altLang="en-US" sz="1400" dirty="0">
              <a:solidFill>
                <a:srgbClr val="000000"/>
              </a:solidFill>
              <a:cs typeface="Arial" panose="020B0604020202020204" pitchFamily="34" charset="0"/>
            </a:endParaRPr>
          </a:p>
          <a:p>
            <a:pPr marL="895350" lvl="1" indent="-266700" eaLnBrk="1" hangingPunct="1">
              <a:buFont typeface="Arial" panose="020B0604020202020204" pitchFamily="34" charset="0"/>
              <a:buAutoNum type="alphaLcPeriod"/>
            </a:pPr>
            <a:r>
              <a:rPr lang="en-US" altLang="en-US" sz="1400" dirty="0">
                <a:solidFill>
                  <a:srgbClr val="000000"/>
                </a:solidFill>
                <a:cs typeface="Arial" panose="020B0604020202020204" pitchFamily="34" charset="0"/>
              </a:rPr>
              <a:t>Les </a:t>
            </a:r>
            <a:r>
              <a:rPr lang="en-US" altLang="en-US" sz="1400" dirty="0" err="1">
                <a:solidFill>
                  <a:srgbClr val="000000"/>
                </a:solidFill>
                <a:cs typeface="Arial" panose="020B0604020202020204" pitchFamily="34" charset="0"/>
              </a:rPr>
              <a:t>préjudices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possibles</a:t>
            </a:r>
            <a:r>
              <a:rPr lang="en-US" altLang="en-US" sz="1400" dirty="0">
                <a:solidFill>
                  <a:srgbClr val="000000"/>
                </a:solidFill>
                <a:cs typeface="Arial" panose="020B0604020202020204" pitchFamily="34" charset="0"/>
              </a:rPr>
              <a:t> pour la </a:t>
            </a:r>
            <a:r>
              <a:rPr lang="en-US" altLang="en-US" sz="1400" dirty="0" err="1">
                <a:solidFill>
                  <a:srgbClr val="000000"/>
                </a:solidFill>
                <a:cs typeface="Arial" panose="020B0604020202020204" pitchFamily="34" charset="0"/>
              </a:rPr>
              <a:t>ou</a:t>
            </a:r>
            <a:r>
              <a:rPr lang="en-US" altLang="en-US" sz="1400" dirty="0">
                <a:solidFill>
                  <a:srgbClr val="000000"/>
                </a:solidFill>
                <a:cs typeface="Arial" panose="020B0604020202020204" pitchFamily="34" charset="0"/>
              </a:rPr>
              <a:t> les </a:t>
            </a:r>
            <a:r>
              <a:rPr lang="en-US" altLang="en-US" sz="1400" dirty="0" err="1">
                <a:solidFill>
                  <a:srgbClr val="000000"/>
                </a:solidFill>
                <a:cs typeface="Arial" panose="020B0604020202020204" pitchFamily="34" charset="0"/>
              </a:rPr>
              <a:t>personnes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touchées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l’établissement</a:t>
            </a:r>
            <a:r>
              <a:rPr lang="en-US" altLang="en-US" sz="1400" dirty="0">
                <a:solidFill>
                  <a:srgbClr val="000000"/>
                </a:solidFill>
                <a:cs typeface="Arial" panose="020B0604020202020204" pitchFamily="34" charset="0"/>
              </a:rPr>
              <a:t> et la population</a:t>
            </a:r>
          </a:p>
          <a:p>
            <a:pPr marL="266700" indent="-266700" eaLnBrk="1" hangingPunct="1">
              <a:spcBef>
                <a:spcPts val="1013"/>
              </a:spcBef>
              <a:buFont typeface="Arial" panose="020B0604020202020204" pitchFamily="34" charset="0"/>
              <a:buAutoNum type="alphaLcPeriod"/>
            </a:pPr>
            <a:r>
              <a:rPr lang="en-US" altLang="en-US" sz="1600" b="1" dirty="0" err="1">
                <a:solidFill>
                  <a:srgbClr val="000000"/>
                </a:solidFill>
                <a:cs typeface="Arial" panose="020B0604020202020204" pitchFamily="34" charset="0"/>
              </a:rPr>
              <a:t>Passez</a:t>
            </a:r>
            <a:r>
              <a:rPr lang="en-US" altLang="en-US" sz="1600" b="1" dirty="0">
                <a:solidFill>
                  <a:srgbClr val="000000"/>
                </a:solidFill>
                <a:cs typeface="Arial" panose="020B0604020202020204" pitchFamily="34" charset="0"/>
              </a:rPr>
              <a:t> à </a:t>
            </a:r>
            <a:r>
              <a:rPr lang="en-US" altLang="en-US" sz="1600" b="1" dirty="0" err="1">
                <a:solidFill>
                  <a:srgbClr val="000000"/>
                </a:solidFill>
                <a:cs typeface="Arial" panose="020B0604020202020204" pitchFamily="34" charset="0"/>
              </a:rPr>
              <a:t>l’action</a:t>
            </a:r>
            <a:endParaRPr lang="en-US" altLang="en-US" sz="1600" b="1" dirty="0">
              <a:solidFill>
                <a:srgbClr val="000000"/>
              </a:solidFill>
              <a:cs typeface="Arial" panose="020B0604020202020204" pitchFamily="34" charset="0"/>
            </a:endParaRPr>
          </a:p>
          <a:p>
            <a:pPr marL="895350" lvl="1" indent="-266700" eaLnBrk="1" hangingPunct="1">
              <a:buFont typeface="Arial" panose="020B0604020202020204" pitchFamily="34" charset="0"/>
              <a:buAutoNum type="alphaLcPeriod"/>
            </a:pPr>
            <a:r>
              <a:rPr lang="en-US" altLang="en-US" sz="1400" b="1" dirty="0" err="1">
                <a:solidFill>
                  <a:srgbClr val="000000"/>
                </a:solidFill>
                <a:cs typeface="Arial" panose="020B0604020202020204" pitchFamily="34" charset="0"/>
              </a:rPr>
              <a:t>Cessez</a:t>
            </a:r>
            <a:r>
              <a:rPr lang="en-US" altLang="en-US" sz="1400" b="1" dirty="0">
                <a:solidFill>
                  <a:srgbClr val="000000"/>
                </a:solidFill>
                <a:cs typeface="Arial" panose="020B0604020202020204" pitchFamily="34" charset="0"/>
              </a:rPr>
              <a:t> </a:t>
            </a:r>
            <a:r>
              <a:rPr lang="en-US" altLang="en-US" sz="1400" b="1" dirty="0" err="1">
                <a:solidFill>
                  <a:srgbClr val="000000"/>
                </a:solidFill>
                <a:cs typeface="Arial" panose="020B0604020202020204" pitchFamily="34" charset="0"/>
              </a:rPr>
              <a:t>ou</a:t>
            </a:r>
            <a:r>
              <a:rPr lang="en-US" altLang="en-US" sz="1400" b="1" dirty="0">
                <a:solidFill>
                  <a:srgbClr val="000000"/>
                </a:solidFill>
                <a:cs typeface="Arial" panose="020B0604020202020204" pitchFamily="34" charset="0"/>
              </a:rPr>
              <a:t> </a:t>
            </a:r>
            <a:r>
              <a:rPr lang="en-US" altLang="en-US" sz="1400" b="1" dirty="0" err="1">
                <a:solidFill>
                  <a:srgbClr val="000000"/>
                </a:solidFill>
                <a:cs typeface="Arial" panose="020B0604020202020204" pitchFamily="34" charset="0"/>
              </a:rPr>
              <a:t>limitez</a:t>
            </a:r>
            <a:r>
              <a:rPr lang="en-US" altLang="en-US" sz="1400" b="1" dirty="0">
                <a:solidFill>
                  <a:srgbClr val="000000"/>
                </a:solidFill>
                <a:cs typeface="Arial" panose="020B0604020202020204" pitchFamily="34" charset="0"/>
              </a:rPr>
              <a:t> </a:t>
            </a:r>
            <a:r>
              <a:rPr lang="en-US" altLang="en-US" sz="1400" b="1" dirty="0" err="1">
                <a:solidFill>
                  <a:srgbClr val="000000"/>
                </a:solidFill>
                <a:cs typeface="Arial" panose="020B0604020202020204" pitchFamily="34" charset="0"/>
              </a:rPr>
              <a:t>l’exposition</a:t>
            </a:r>
            <a:r>
              <a:rPr lang="en-US" altLang="en-US" sz="1400" dirty="0">
                <a:solidFill>
                  <a:srgbClr val="000000"/>
                </a:solidFill>
                <a:cs typeface="Arial" panose="020B0604020202020204" pitchFamily="34" charset="0"/>
              </a:rPr>
              <a:t> des </a:t>
            </a:r>
            <a:r>
              <a:rPr lang="en-US" altLang="en-US" sz="1400" dirty="0" err="1">
                <a:solidFill>
                  <a:srgbClr val="000000"/>
                </a:solidFill>
                <a:cs typeface="Arial" panose="020B0604020202020204" pitchFamily="34" charset="0"/>
              </a:rPr>
              <a:t>renseignements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personnels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Exemples</a:t>
            </a:r>
            <a:r>
              <a:rPr lang="en-US" altLang="en-US" sz="1400" dirty="0">
                <a:solidFill>
                  <a:srgbClr val="000000"/>
                </a:solidFill>
                <a:cs typeface="Arial" panose="020B0604020202020204" pitchFamily="34" charset="0"/>
              </a:rPr>
              <a:t> de </a:t>
            </a:r>
            <a:r>
              <a:rPr lang="en-US" altLang="en-US" sz="1400" dirty="0" err="1">
                <a:solidFill>
                  <a:srgbClr val="000000"/>
                </a:solidFill>
                <a:cs typeface="Arial" panose="020B0604020202020204" pitchFamily="34" charset="0"/>
              </a:rPr>
              <a:t>mesures</a:t>
            </a:r>
            <a:r>
              <a:rPr lang="en-US" altLang="en-US" sz="1400" dirty="0">
                <a:solidFill>
                  <a:srgbClr val="000000"/>
                </a:solidFill>
                <a:cs typeface="Arial" panose="020B0604020202020204" pitchFamily="34" charset="0"/>
              </a:rPr>
              <a:t> correctives :</a:t>
            </a:r>
          </a:p>
          <a:p>
            <a:pPr marL="1371600" lvl="2" eaLnBrk="1" hangingPunct="1"/>
            <a:r>
              <a:rPr lang="en-US" altLang="en-US" sz="1400" dirty="0" err="1">
                <a:solidFill>
                  <a:srgbClr val="000000"/>
                </a:solidFill>
                <a:cs typeface="Arial" panose="020B0604020202020204" pitchFamily="34" charset="0"/>
              </a:rPr>
              <a:t>Récupérez</a:t>
            </a:r>
            <a:r>
              <a:rPr lang="en-US" altLang="en-US" sz="1400" dirty="0">
                <a:solidFill>
                  <a:srgbClr val="000000"/>
                </a:solidFill>
                <a:cs typeface="Arial" panose="020B0604020202020204" pitchFamily="34" charset="0"/>
              </a:rPr>
              <a:t> les copies papier des </a:t>
            </a:r>
            <a:r>
              <a:rPr lang="en-US" altLang="en-US" sz="1400" dirty="0" err="1">
                <a:solidFill>
                  <a:srgbClr val="000000"/>
                </a:solidFill>
                <a:cs typeface="Arial" panose="020B0604020202020204" pitchFamily="34" charset="0"/>
              </a:rPr>
              <a:t>renseignements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personnels</a:t>
            </a:r>
            <a:r>
              <a:rPr lang="en-US" altLang="en-US" sz="1400" dirty="0">
                <a:solidFill>
                  <a:srgbClr val="000000"/>
                </a:solidFill>
                <a:cs typeface="Arial" panose="020B0604020202020204" pitchFamily="34" charset="0"/>
              </a:rPr>
              <a:t> qui </a:t>
            </a:r>
            <a:r>
              <a:rPr lang="en-US" altLang="en-US" sz="1400" dirty="0" err="1">
                <a:solidFill>
                  <a:srgbClr val="000000"/>
                </a:solidFill>
                <a:cs typeface="Arial" panose="020B0604020202020204" pitchFamily="34" charset="0"/>
              </a:rPr>
              <a:t>ont</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été</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postées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ou</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télécopiées</a:t>
            </a:r>
            <a:r>
              <a:rPr lang="en-US" altLang="en-US" sz="1400" dirty="0">
                <a:solidFill>
                  <a:srgbClr val="000000"/>
                </a:solidFill>
                <a:cs typeface="Arial" panose="020B0604020202020204" pitchFamily="34" charset="0"/>
              </a:rPr>
              <a:t> de manière </a:t>
            </a:r>
            <a:r>
              <a:rPr lang="en-US" altLang="en-US" sz="1400" dirty="0" err="1">
                <a:solidFill>
                  <a:srgbClr val="000000"/>
                </a:solidFill>
                <a:cs typeface="Arial" panose="020B0604020202020204" pitchFamily="34" charset="0"/>
              </a:rPr>
              <a:t>inadéquate</a:t>
            </a:r>
            <a:r>
              <a:rPr lang="en-US" altLang="en-US" sz="1400" dirty="0">
                <a:solidFill>
                  <a:srgbClr val="000000"/>
                </a:solidFill>
                <a:cs typeface="Arial" panose="020B0604020202020204" pitchFamily="34" charset="0"/>
              </a:rPr>
              <a:t>.</a:t>
            </a:r>
          </a:p>
          <a:p>
            <a:pPr marL="1371600" lvl="2" eaLnBrk="1" hangingPunct="1"/>
            <a:r>
              <a:rPr lang="en-US" altLang="en-US" sz="1400" dirty="0" err="1">
                <a:solidFill>
                  <a:srgbClr val="000000"/>
                </a:solidFill>
                <a:cs typeface="Arial" panose="020B0604020202020204" pitchFamily="34" charset="0"/>
              </a:rPr>
              <a:t>Rappelez</a:t>
            </a:r>
            <a:r>
              <a:rPr lang="en-US" altLang="en-US" sz="1400" dirty="0">
                <a:solidFill>
                  <a:srgbClr val="000000"/>
                </a:solidFill>
                <a:cs typeface="Arial" panose="020B0604020202020204" pitchFamily="34" charset="0"/>
              </a:rPr>
              <a:t> le </a:t>
            </a:r>
            <a:r>
              <a:rPr lang="en-US" altLang="en-US" sz="1400" dirty="0" err="1">
                <a:solidFill>
                  <a:srgbClr val="000000"/>
                </a:solidFill>
                <a:cs typeface="Arial" panose="020B0604020202020204" pitchFamily="34" charset="0"/>
              </a:rPr>
              <a:t>courriel</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envoyé</a:t>
            </a:r>
            <a:r>
              <a:rPr lang="en-US" altLang="en-US" sz="1400" dirty="0">
                <a:solidFill>
                  <a:srgbClr val="000000"/>
                </a:solidFill>
                <a:cs typeface="Arial" panose="020B0604020202020204" pitchFamily="34" charset="0"/>
              </a:rPr>
              <a:t> par </a:t>
            </a:r>
            <a:r>
              <a:rPr lang="en-US" altLang="en-US" sz="1400" dirty="0" err="1">
                <a:solidFill>
                  <a:srgbClr val="000000"/>
                </a:solidFill>
                <a:cs typeface="Arial" panose="020B0604020202020204" pitchFamily="34" charset="0"/>
              </a:rPr>
              <a:t>erreur</a:t>
            </a:r>
            <a:r>
              <a:rPr lang="en-US" altLang="en-US" sz="1400" dirty="0">
                <a:solidFill>
                  <a:srgbClr val="000000"/>
                </a:solidFill>
                <a:cs typeface="Arial" panose="020B0604020202020204" pitchFamily="34" charset="0"/>
              </a:rPr>
              <a:t> et </a:t>
            </a:r>
            <a:r>
              <a:rPr lang="en-US" altLang="en-US" sz="1400" dirty="0" err="1">
                <a:solidFill>
                  <a:srgbClr val="000000"/>
                </a:solidFill>
                <a:cs typeface="Arial" panose="020B0604020202020204" pitchFamily="34" charset="0"/>
              </a:rPr>
              <a:t>demandez</a:t>
            </a:r>
            <a:r>
              <a:rPr lang="en-US" altLang="en-US" sz="1400" dirty="0">
                <a:solidFill>
                  <a:srgbClr val="000000"/>
                </a:solidFill>
                <a:cs typeface="Arial" panose="020B0604020202020204" pitchFamily="34" charset="0"/>
              </a:rPr>
              <a:t> à la </a:t>
            </a:r>
            <a:r>
              <a:rPr lang="en-US" altLang="en-US" sz="1400" dirty="0" err="1">
                <a:solidFill>
                  <a:srgbClr val="000000"/>
                </a:solidFill>
                <a:cs typeface="Arial" panose="020B0604020202020204" pitchFamily="34" charset="0"/>
              </a:rPr>
              <a:t>personne</a:t>
            </a:r>
            <a:r>
              <a:rPr lang="en-US" altLang="en-US" sz="1400" dirty="0">
                <a:solidFill>
                  <a:srgbClr val="000000"/>
                </a:solidFill>
                <a:cs typeface="Arial" panose="020B0604020202020204" pitchFamily="34" charset="0"/>
              </a:rPr>
              <a:t> qui </a:t>
            </a:r>
            <a:r>
              <a:rPr lang="en-US" altLang="en-US" sz="1400" dirty="0" err="1">
                <a:solidFill>
                  <a:srgbClr val="000000"/>
                </a:solidFill>
                <a:cs typeface="Arial" panose="020B0604020202020204" pitchFamily="34" charset="0"/>
              </a:rPr>
              <a:t>l’a</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reçu</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d’effacer</a:t>
            </a:r>
            <a:r>
              <a:rPr lang="en-US" altLang="en-US" sz="1400" dirty="0">
                <a:solidFill>
                  <a:srgbClr val="000000"/>
                </a:solidFill>
                <a:cs typeface="Arial" panose="020B0604020202020204" pitchFamily="34" charset="0"/>
              </a:rPr>
              <a:t> le message.</a:t>
            </a:r>
          </a:p>
          <a:p>
            <a:pPr marL="1371600" lvl="2" eaLnBrk="1" hangingPunct="1"/>
            <a:r>
              <a:rPr lang="en-US" altLang="en-US" sz="1400" dirty="0" err="1">
                <a:solidFill>
                  <a:srgbClr val="000000"/>
                </a:solidFill>
                <a:cs typeface="Arial" panose="020B0604020202020204" pitchFamily="34" charset="0"/>
              </a:rPr>
              <a:t>Révoquez</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l’accès</a:t>
            </a:r>
            <a:r>
              <a:rPr lang="en-US" altLang="en-US" sz="1400" dirty="0">
                <a:solidFill>
                  <a:srgbClr val="000000"/>
                </a:solidFill>
                <a:cs typeface="Arial" panose="020B0604020202020204" pitchFamily="34" charset="0"/>
              </a:rPr>
              <a:t> non </a:t>
            </a:r>
            <a:r>
              <a:rPr lang="en-US" altLang="en-US" sz="1400" dirty="0" err="1">
                <a:solidFill>
                  <a:srgbClr val="000000"/>
                </a:solidFill>
                <a:cs typeface="Arial" panose="020B0604020202020204" pitchFamily="34" charset="0"/>
              </a:rPr>
              <a:t>autorisé</a:t>
            </a:r>
            <a:r>
              <a:rPr lang="en-US" altLang="en-US" sz="1400" dirty="0">
                <a:solidFill>
                  <a:srgbClr val="000000"/>
                </a:solidFill>
                <a:cs typeface="Arial" panose="020B0604020202020204" pitchFamily="34" charset="0"/>
              </a:rPr>
              <a:t> à </a:t>
            </a:r>
            <a:r>
              <a:rPr lang="en-US" altLang="en-US" sz="1400" dirty="0" err="1">
                <a:solidFill>
                  <a:srgbClr val="000000"/>
                </a:solidFill>
                <a:cs typeface="Arial" panose="020B0604020202020204" pitchFamily="34" charset="0"/>
              </a:rPr>
              <a:t>une</a:t>
            </a:r>
            <a:r>
              <a:rPr lang="en-US" altLang="en-US" sz="1400" dirty="0">
                <a:solidFill>
                  <a:srgbClr val="000000"/>
                </a:solidFill>
                <a:cs typeface="Arial" panose="020B0604020202020204" pitchFamily="34" charset="0"/>
              </a:rPr>
              <a:t> base de </a:t>
            </a:r>
            <a:r>
              <a:rPr lang="en-US" altLang="en-US" sz="1400" dirty="0" err="1">
                <a:solidFill>
                  <a:srgbClr val="000000"/>
                </a:solidFill>
                <a:cs typeface="Arial" panose="020B0604020202020204" pitchFamily="34" charset="0"/>
              </a:rPr>
              <a:t>données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électronique</a:t>
            </a:r>
            <a:r>
              <a:rPr lang="en-US" altLang="en-US" sz="1400" dirty="0">
                <a:solidFill>
                  <a:srgbClr val="000000"/>
                </a:solidFill>
                <a:cs typeface="Arial" panose="020B0604020202020204" pitchFamily="34" charset="0"/>
              </a:rPr>
              <a:t>.</a:t>
            </a:r>
          </a:p>
          <a:p>
            <a:pPr marL="895350" lvl="1" indent="-266700" eaLnBrk="1" hangingPunct="1">
              <a:buFont typeface="Arial" panose="020B0604020202020204" pitchFamily="34" charset="0"/>
              <a:buAutoNum type="alphaLcPeriod"/>
            </a:pPr>
            <a:r>
              <a:rPr lang="en-US" altLang="en-US" sz="1400" b="1" dirty="0" err="1">
                <a:solidFill>
                  <a:srgbClr val="000000"/>
                </a:solidFill>
                <a:cs typeface="Arial" panose="020B0604020202020204" pitchFamily="34" charset="0"/>
              </a:rPr>
              <a:t>Atténuez</a:t>
            </a:r>
            <a:r>
              <a:rPr lang="en-US" altLang="en-US" sz="1400" b="1" dirty="0">
                <a:solidFill>
                  <a:srgbClr val="000000"/>
                </a:solidFill>
                <a:cs typeface="Arial" panose="020B0604020202020204" pitchFamily="34" charset="0"/>
              </a:rPr>
              <a:t> </a:t>
            </a:r>
            <a:r>
              <a:rPr lang="en-US" altLang="en-US" sz="1400" b="1" dirty="0" err="1">
                <a:solidFill>
                  <a:srgbClr val="000000"/>
                </a:solidFill>
                <a:cs typeface="Arial" panose="020B0604020202020204" pitchFamily="34" charset="0"/>
              </a:rPr>
              <a:t>l’impact</a:t>
            </a:r>
            <a:r>
              <a:rPr lang="en-US" altLang="en-US" sz="1400" b="1" dirty="0">
                <a:solidFill>
                  <a:srgbClr val="000000"/>
                </a:solidFill>
                <a:cs typeface="Arial" panose="020B0604020202020204" pitchFamily="34" charset="0"/>
              </a:rPr>
              <a:t> </a:t>
            </a:r>
            <a:r>
              <a:rPr lang="en-US" altLang="en-US" sz="1400" dirty="0">
                <a:solidFill>
                  <a:srgbClr val="000000"/>
                </a:solidFill>
                <a:cs typeface="Arial" panose="020B0604020202020204" pitchFamily="34" charset="0"/>
              </a:rPr>
              <a:t>sur les </a:t>
            </a:r>
            <a:r>
              <a:rPr lang="en-US" altLang="en-US" sz="1400" dirty="0" err="1">
                <a:solidFill>
                  <a:srgbClr val="000000"/>
                </a:solidFill>
                <a:cs typeface="Arial" panose="020B0604020202020204" pitchFamily="34" charset="0"/>
              </a:rPr>
              <a:t>personnes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touchées</a:t>
            </a:r>
            <a:r>
              <a:rPr lang="en-US" altLang="en-US" sz="1400" dirty="0">
                <a:solidFill>
                  <a:srgbClr val="000000"/>
                </a:solidFill>
                <a:cs typeface="Arial" panose="020B0604020202020204" pitchFamily="34" charset="0"/>
              </a:rPr>
              <a:t> (p. ex. </a:t>
            </a:r>
            <a:r>
              <a:rPr lang="en-US" altLang="en-US" sz="1400" dirty="0" err="1">
                <a:solidFill>
                  <a:srgbClr val="000000"/>
                </a:solidFill>
                <a:cs typeface="Arial" panose="020B0604020202020204" pitchFamily="34" charset="0"/>
              </a:rPr>
              <a:t>en</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rappelant</a:t>
            </a:r>
            <a:r>
              <a:rPr lang="en-US" altLang="en-US" sz="1400" dirty="0">
                <a:solidFill>
                  <a:srgbClr val="000000"/>
                </a:solidFill>
                <a:cs typeface="Arial" panose="020B0604020202020204" pitchFamily="34" charset="0"/>
              </a:rPr>
              <a:t> les </a:t>
            </a:r>
            <a:r>
              <a:rPr lang="en-US" altLang="en-US" sz="1400" dirty="0" err="1">
                <a:solidFill>
                  <a:srgbClr val="000000"/>
                </a:solidFill>
                <a:cs typeface="Arial" panose="020B0604020202020204" pitchFamily="34" charset="0"/>
              </a:rPr>
              <a:t>courriels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contenant</a:t>
            </a:r>
            <a:r>
              <a:rPr lang="en-US" altLang="en-US" sz="1400" dirty="0">
                <a:solidFill>
                  <a:srgbClr val="000000"/>
                </a:solidFill>
                <a:cs typeface="Arial" panose="020B0604020202020204" pitchFamily="34" charset="0"/>
              </a:rPr>
              <a:t> des </a:t>
            </a:r>
            <a:r>
              <a:rPr lang="en-US" altLang="en-US" sz="1400" dirty="0" err="1">
                <a:solidFill>
                  <a:srgbClr val="000000"/>
                </a:solidFill>
                <a:cs typeface="Arial" panose="020B0604020202020204" pitchFamily="34" charset="0"/>
              </a:rPr>
              <a:t>renseignements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personnels</a:t>
            </a:r>
            <a:r>
              <a:rPr lang="en-US" altLang="en-US" sz="1400" dirty="0">
                <a:solidFill>
                  <a:srgbClr val="000000"/>
                </a:solidFill>
                <a:cs typeface="Arial" panose="020B0604020202020204" pitchFamily="34" charset="0"/>
              </a:rPr>
              <a:t> qui </a:t>
            </a:r>
            <a:r>
              <a:rPr lang="en-US" altLang="en-US" sz="1400" dirty="0" err="1">
                <a:solidFill>
                  <a:srgbClr val="000000"/>
                </a:solidFill>
                <a:cs typeface="Arial" panose="020B0604020202020204" pitchFamily="34" charset="0"/>
              </a:rPr>
              <a:t>ont</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été</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envoyés</a:t>
            </a:r>
            <a:r>
              <a:rPr lang="en-US" altLang="en-US" sz="1400" dirty="0">
                <a:solidFill>
                  <a:srgbClr val="000000"/>
                </a:solidFill>
                <a:cs typeface="Arial" panose="020B0604020202020204" pitchFamily="34" charset="0"/>
              </a:rPr>
              <a:t> à des </a:t>
            </a:r>
            <a:r>
              <a:rPr lang="en-US" altLang="en-US" sz="1400" dirty="0" err="1">
                <a:solidFill>
                  <a:srgbClr val="000000"/>
                </a:solidFill>
                <a:cs typeface="Arial" panose="020B0604020202020204" pitchFamily="34" charset="0"/>
              </a:rPr>
              <a:t>destinataires</a:t>
            </a:r>
            <a:r>
              <a:rPr lang="en-US" altLang="en-US" sz="1400" dirty="0">
                <a:solidFill>
                  <a:srgbClr val="000000"/>
                </a:solidFill>
                <a:cs typeface="Arial" panose="020B0604020202020204" pitchFamily="34" charset="0"/>
              </a:rPr>
              <a:t> par </a:t>
            </a:r>
            <a:r>
              <a:rPr lang="en-US" altLang="en-US" sz="1400" dirty="0" err="1">
                <a:solidFill>
                  <a:srgbClr val="000000"/>
                </a:solidFill>
                <a:cs typeface="Arial" panose="020B0604020202020204" pitchFamily="34" charset="0"/>
              </a:rPr>
              <a:t>erreur</a:t>
            </a:r>
            <a:r>
              <a:rPr lang="en-US" altLang="en-US" sz="1400" dirty="0">
                <a:solidFill>
                  <a:srgbClr val="000000"/>
                </a:solidFill>
                <a:cs typeface="Arial" panose="020B0604020202020204" pitchFamily="34" charset="0"/>
              </a:rPr>
              <a:t>).</a:t>
            </a:r>
          </a:p>
          <a:p>
            <a:pPr marL="895350" lvl="1" indent="-266700" eaLnBrk="1" hangingPunct="1">
              <a:buFont typeface="Arial" panose="020B0604020202020204" pitchFamily="34" charset="0"/>
              <a:buAutoNum type="alphaLcPeriod"/>
            </a:pPr>
            <a:r>
              <a:rPr lang="en-US" altLang="en-US" sz="1400" b="1" dirty="0" err="1">
                <a:solidFill>
                  <a:srgbClr val="000000"/>
                </a:solidFill>
                <a:cs typeface="Arial" panose="020B0604020202020204" pitchFamily="34" charset="0"/>
              </a:rPr>
              <a:t>Documentez</a:t>
            </a:r>
            <a:r>
              <a:rPr lang="en-US" altLang="en-US" sz="1400" b="1" dirty="0">
                <a:solidFill>
                  <a:srgbClr val="000000"/>
                </a:solidFill>
                <a:cs typeface="Arial" panose="020B0604020202020204" pitchFamily="34" charset="0"/>
              </a:rPr>
              <a:t> </a:t>
            </a:r>
            <a:r>
              <a:rPr lang="en-US" altLang="en-US" sz="1400" dirty="0">
                <a:solidFill>
                  <a:srgbClr val="000000"/>
                </a:solidFill>
                <a:cs typeface="Arial" panose="020B0604020202020204" pitchFamily="34" charset="0"/>
              </a:rPr>
              <a:t>les </a:t>
            </a:r>
            <a:r>
              <a:rPr lang="en-US" altLang="en-US" sz="1400" dirty="0" err="1">
                <a:solidFill>
                  <a:srgbClr val="000000"/>
                </a:solidFill>
                <a:cs typeface="Arial" panose="020B0604020202020204" pitchFamily="34" charset="0"/>
              </a:rPr>
              <a:t>détails</a:t>
            </a:r>
            <a:r>
              <a:rPr lang="en-US" altLang="en-US" sz="1400" dirty="0">
                <a:solidFill>
                  <a:srgbClr val="000000"/>
                </a:solidFill>
                <a:cs typeface="Arial" panose="020B0604020202020204" pitchFamily="34" charset="0"/>
              </a:rPr>
              <a:t> de </a:t>
            </a:r>
            <a:r>
              <a:rPr lang="en-US" altLang="en-US" sz="1400" dirty="0" err="1">
                <a:solidFill>
                  <a:srgbClr val="000000"/>
                </a:solidFill>
                <a:cs typeface="Arial" panose="020B0604020202020204" pitchFamily="34" charset="0"/>
              </a:rPr>
              <a:t>l’atteinte</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ainsi</a:t>
            </a:r>
            <a:r>
              <a:rPr lang="en-US" altLang="en-US" sz="1400" dirty="0">
                <a:solidFill>
                  <a:srgbClr val="000000"/>
                </a:solidFill>
                <a:cs typeface="Arial" panose="020B0604020202020204" pitchFamily="34" charset="0"/>
              </a:rPr>
              <a:t> que les </a:t>
            </a:r>
            <a:r>
              <a:rPr lang="en-US" altLang="en-US" sz="1400" dirty="0" err="1">
                <a:solidFill>
                  <a:srgbClr val="000000"/>
                </a:solidFill>
                <a:cs typeface="Arial" panose="020B0604020202020204" pitchFamily="34" charset="0"/>
              </a:rPr>
              <a:t>mesures</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prises</a:t>
            </a:r>
            <a:r>
              <a:rPr lang="en-US" altLang="en-US" sz="1400" dirty="0">
                <a:solidFill>
                  <a:srgbClr val="000000"/>
                </a:solidFill>
                <a:cs typeface="Arial" panose="020B0604020202020204" pitchFamily="34" charset="0"/>
              </a:rPr>
              <a:t> pour </a:t>
            </a:r>
            <a:r>
              <a:rPr lang="en-US" altLang="en-US" sz="1400" dirty="0" err="1">
                <a:solidFill>
                  <a:srgbClr val="000000"/>
                </a:solidFill>
                <a:cs typeface="Arial" panose="020B0604020202020204" pitchFamily="34" charset="0"/>
              </a:rPr>
              <a:t>contenir</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l’atteinte</a:t>
            </a:r>
            <a:r>
              <a:rPr lang="en-US" altLang="en-US" sz="1400" dirty="0">
                <a:solidFill>
                  <a:srgbClr val="000000"/>
                </a:solidFill>
                <a:cs typeface="Arial" panose="020B0604020202020204" pitchFamily="34" charset="0"/>
              </a:rPr>
              <a:t> et pour </a:t>
            </a:r>
            <a:r>
              <a:rPr lang="en-US" altLang="en-US" sz="1400" dirty="0" err="1">
                <a:solidFill>
                  <a:srgbClr val="000000"/>
                </a:solidFill>
                <a:cs typeface="Arial" panose="020B0604020202020204" pitchFamily="34" charset="0"/>
              </a:rPr>
              <a:t>en</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réduire</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l’impact</a:t>
            </a:r>
            <a:r>
              <a:rPr lang="en-US" altLang="en-US" sz="1400" dirty="0">
                <a:solidFill>
                  <a:srgbClr val="000000"/>
                </a:solidFill>
                <a:cs typeface="Arial" panose="020B0604020202020204" pitchFamily="34" charset="0"/>
              </a:rPr>
              <a:t> au minimum.</a:t>
            </a:r>
          </a:p>
        </p:txBody>
      </p:sp>
      <p:sp>
        <p:nvSpPr>
          <p:cNvPr id="50180" name="Slide Number Placeholder 3">
            <a:extLst>
              <a:ext uri="{FF2B5EF4-FFF2-40B4-BE49-F238E27FC236}">
                <a16:creationId xmlns:a16="http://schemas.microsoft.com/office/drawing/2014/main" id="{60AB28E8-6E8F-4F6D-A878-CEB09B74CD8F}"/>
              </a:ext>
            </a:extLst>
          </p:cNvPr>
          <p:cNvSpPr>
            <a:spLocks noGrp="1" noChangeArrowheads="1"/>
          </p:cNvSpPr>
          <p:nvPr>
            <p:ph type="sldNum" sz="quarter" idx="12"/>
            <p:custDataLst>
              <p:tags r:id="rId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E33CD5E9-6181-4E96-BA73-4C75942AD7C6}" type="slidenum">
              <a:rPr lang="en-US" altLang="en-US" sz="1200">
                <a:solidFill>
                  <a:srgbClr val="000000"/>
                </a:solidFill>
              </a:rPr>
              <a:pPr>
                <a:lnSpc>
                  <a:spcPct val="100000"/>
                </a:lnSpc>
                <a:spcBef>
                  <a:spcPct val="0"/>
                </a:spcBef>
                <a:buFontTx/>
                <a:buNone/>
              </a:pPr>
              <a:t>27</a:t>
            </a:fld>
            <a:endParaRPr lang="en-US" altLang="en-US" sz="1200" dirty="0">
              <a:solidFill>
                <a:srgbClr val="00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a:extLst>
              <a:ext uri="{FF2B5EF4-FFF2-40B4-BE49-F238E27FC236}">
                <a16:creationId xmlns:a16="http://schemas.microsoft.com/office/drawing/2014/main" id="{F5657C02-29F5-41DF-8DBF-9FF31293994C}"/>
              </a:ext>
            </a:extLst>
          </p:cNvPr>
          <p:cNvSpPr>
            <a:spLocks noGrp="1" noChangeArrowheads="1"/>
          </p:cNvSpPr>
          <p:nvPr>
            <p:ph type="title"/>
            <p:custDataLst>
              <p:tags r:id="rId1"/>
            </p:custDataLst>
          </p:nvPr>
        </p:nvSpPr>
        <p:spPr>
          <a:xfrm>
            <a:off x="430213" y="112713"/>
            <a:ext cx="10701337" cy="1325562"/>
          </a:xfrm>
        </p:spPr>
        <p:txBody>
          <a:bodyPr/>
          <a:lstStyle/>
          <a:p>
            <a:pPr eaLnBrk="1" hangingPunct="1"/>
            <a:r>
              <a:rPr lang="en-US" altLang="en-US" sz="4000" b="1">
                <a:solidFill>
                  <a:srgbClr val="254061"/>
                </a:solidFill>
              </a:rPr>
              <a:t>Réagir aux atteintes à la vie privée </a:t>
            </a:r>
            <a:br>
              <a:rPr lang="en-US" altLang="en-US" sz="4000" b="1">
                <a:solidFill>
                  <a:srgbClr val="254061"/>
                </a:solidFill>
              </a:rPr>
            </a:br>
            <a:r>
              <a:rPr lang="en-US" altLang="en-US" sz="3200" b="1">
                <a:solidFill>
                  <a:srgbClr val="254061"/>
                </a:solidFill>
              </a:rPr>
              <a:t>(2e partie)</a:t>
            </a:r>
          </a:p>
        </p:txBody>
      </p:sp>
      <p:sp>
        <p:nvSpPr>
          <p:cNvPr id="51203" name="TextBox 14">
            <a:extLst>
              <a:ext uri="{FF2B5EF4-FFF2-40B4-BE49-F238E27FC236}">
                <a16:creationId xmlns:a16="http://schemas.microsoft.com/office/drawing/2014/main" id="{FEB216A8-0CC9-4BCD-821B-2594C1D56C49}"/>
              </a:ext>
            </a:extLst>
          </p:cNvPr>
          <p:cNvSpPr txBox="1">
            <a:spLocks noChangeArrowheads="1"/>
          </p:cNvSpPr>
          <p:nvPr>
            <p:custDataLst>
              <p:tags r:id="rId2"/>
            </p:custDataLst>
          </p:nvPr>
        </p:nvSpPr>
        <p:spPr bwMode="auto">
          <a:xfrm>
            <a:off x="450850" y="1543050"/>
            <a:ext cx="8363457" cy="2301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14350" indent="-514350">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defTabSz="914400" eaLnBrk="1" hangingPunct="1">
              <a:spcBef>
                <a:spcPts val="1013"/>
              </a:spcBef>
              <a:buFont typeface="Arial" panose="020B0604020202020204" pitchFamily="34" charset="0"/>
              <a:buAutoNum type="arabicParenR" startAt="2"/>
            </a:pPr>
            <a:r>
              <a:rPr lang="en-US" altLang="en-US" sz="2000" b="1" dirty="0" err="1">
                <a:solidFill>
                  <a:srgbClr val="225E6D"/>
                </a:solidFill>
                <a:cs typeface="Arial" panose="020B0604020202020204" pitchFamily="34" charset="0"/>
              </a:rPr>
              <a:t>Avisez</a:t>
            </a:r>
            <a:r>
              <a:rPr lang="en-US" altLang="en-US" sz="2000" b="1" dirty="0">
                <a:solidFill>
                  <a:srgbClr val="225E6D"/>
                </a:solidFill>
                <a:cs typeface="Arial" panose="020B0604020202020204" pitchFamily="34" charset="0"/>
              </a:rPr>
              <a:t> les </a:t>
            </a:r>
            <a:r>
              <a:rPr lang="en-US" altLang="en-US" sz="2000" b="1" dirty="0" err="1">
                <a:solidFill>
                  <a:srgbClr val="225E6D"/>
                </a:solidFill>
                <a:cs typeface="Arial" panose="020B0604020202020204" pitchFamily="34" charset="0"/>
              </a:rPr>
              <a:t>personnes</a:t>
            </a:r>
            <a:r>
              <a:rPr lang="en-US" altLang="en-US" sz="2000" b="1" dirty="0">
                <a:solidFill>
                  <a:srgbClr val="225E6D"/>
                </a:solidFill>
                <a:cs typeface="Arial" panose="020B0604020202020204" pitchFamily="34" charset="0"/>
              </a:rPr>
              <a:t> </a:t>
            </a:r>
          </a:p>
          <a:p>
            <a:pPr marL="0" indent="0" defTabSz="914400" eaLnBrk="1" hangingPunct="1">
              <a:lnSpc>
                <a:spcPct val="110000"/>
              </a:lnSpc>
              <a:spcBef>
                <a:spcPts val="1013"/>
              </a:spcBef>
              <a:spcAft>
                <a:spcPts val="1200"/>
              </a:spcAft>
              <a:buFontTx/>
              <a:buNone/>
            </a:pPr>
            <a:r>
              <a:rPr lang="en-US" altLang="en-US" sz="1800" dirty="0" err="1">
                <a:solidFill>
                  <a:srgbClr val="000000"/>
                </a:solidFill>
                <a:cs typeface="Arial" panose="020B0604020202020204" pitchFamily="34" charset="0"/>
              </a:rPr>
              <a:t>Avisez</a:t>
            </a:r>
            <a:r>
              <a:rPr lang="en-US" altLang="en-US" sz="1800" dirty="0">
                <a:solidFill>
                  <a:srgbClr val="000000"/>
                </a:solidFill>
                <a:cs typeface="Arial" panose="020B0604020202020204" pitchFamily="34" charset="0"/>
              </a:rPr>
              <a:t> </a:t>
            </a:r>
            <a:r>
              <a:rPr lang="en-US" altLang="en-US" sz="1800" dirty="0" err="1">
                <a:solidFill>
                  <a:srgbClr val="000000"/>
                </a:solidFill>
                <a:cs typeface="Arial" panose="020B0604020202020204" pitchFamily="34" charset="0"/>
              </a:rPr>
              <a:t>toutes</a:t>
            </a:r>
            <a:r>
              <a:rPr lang="en-US" altLang="en-US" sz="1800" dirty="0">
                <a:solidFill>
                  <a:srgbClr val="000000"/>
                </a:solidFill>
                <a:cs typeface="Arial" panose="020B0604020202020204" pitchFamily="34" charset="0"/>
              </a:rPr>
              <a:t> les </a:t>
            </a:r>
            <a:r>
              <a:rPr lang="en-US" altLang="en-US" sz="1800" dirty="0" err="1">
                <a:solidFill>
                  <a:srgbClr val="000000"/>
                </a:solidFill>
                <a:cs typeface="Arial" panose="020B0604020202020204" pitchFamily="34" charset="0"/>
              </a:rPr>
              <a:t>personnes</a:t>
            </a:r>
            <a:r>
              <a:rPr lang="en-US" altLang="en-US" sz="1800" dirty="0">
                <a:solidFill>
                  <a:srgbClr val="000000"/>
                </a:solidFill>
                <a:cs typeface="Arial" panose="020B0604020202020204" pitchFamily="34" charset="0"/>
              </a:rPr>
              <a:t> </a:t>
            </a:r>
            <a:r>
              <a:rPr lang="en-US" altLang="en-US" sz="1800" dirty="0" err="1">
                <a:solidFill>
                  <a:srgbClr val="000000"/>
                </a:solidFill>
                <a:cs typeface="Arial" panose="020B0604020202020204" pitchFamily="34" charset="0"/>
              </a:rPr>
              <a:t>dont</a:t>
            </a:r>
            <a:r>
              <a:rPr lang="en-US" altLang="en-US" sz="1800" dirty="0">
                <a:solidFill>
                  <a:srgbClr val="000000"/>
                </a:solidFill>
                <a:cs typeface="Arial" panose="020B0604020202020204" pitchFamily="34" charset="0"/>
              </a:rPr>
              <a:t> la vie </a:t>
            </a:r>
            <a:r>
              <a:rPr lang="en-US" altLang="en-US" sz="1800" dirty="0" err="1">
                <a:solidFill>
                  <a:srgbClr val="000000"/>
                </a:solidFill>
                <a:cs typeface="Arial" panose="020B0604020202020204" pitchFamily="34" charset="0"/>
              </a:rPr>
              <a:t>privée</a:t>
            </a:r>
            <a:r>
              <a:rPr lang="en-US" altLang="en-US" sz="1800" dirty="0">
                <a:solidFill>
                  <a:srgbClr val="000000"/>
                </a:solidFill>
                <a:cs typeface="Arial" panose="020B0604020202020204" pitchFamily="34" charset="0"/>
              </a:rPr>
              <a:t> a </a:t>
            </a:r>
            <a:r>
              <a:rPr lang="en-US" altLang="en-US" sz="1800" dirty="0" err="1">
                <a:solidFill>
                  <a:srgbClr val="000000"/>
                </a:solidFill>
                <a:cs typeface="Arial" panose="020B0604020202020204" pitchFamily="34" charset="0"/>
              </a:rPr>
              <a:t>été</a:t>
            </a:r>
            <a:r>
              <a:rPr lang="en-US" altLang="en-US" sz="1800" dirty="0">
                <a:solidFill>
                  <a:srgbClr val="000000"/>
                </a:solidFill>
                <a:cs typeface="Arial" panose="020B0604020202020204" pitchFamily="34" charset="0"/>
              </a:rPr>
              <a:t> </a:t>
            </a:r>
            <a:r>
              <a:rPr lang="en-US" altLang="en-US" sz="1800" dirty="0" err="1">
                <a:solidFill>
                  <a:srgbClr val="000000"/>
                </a:solidFill>
                <a:cs typeface="Arial" panose="020B0604020202020204" pitchFamily="34" charset="0"/>
              </a:rPr>
              <a:t>atteinte</a:t>
            </a:r>
            <a:r>
              <a:rPr lang="en-US" altLang="en-US" sz="1800" dirty="0">
                <a:solidFill>
                  <a:srgbClr val="000000"/>
                </a:solidFill>
                <a:cs typeface="Arial" panose="020B0604020202020204" pitchFamily="34" charset="0"/>
              </a:rPr>
              <a:t> (à </a:t>
            </a:r>
            <a:r>
              <a:rPr lang="en-US" altLang="en-US" sz="1800" dirty="0" err="1">
                <a:solidFill>
                  <a:srgbClr val="000000"/>
                </a:solidFill>
                <a:cs typeface="Arial" panose="020B0604020202020204" pitchFamily="34" charset="0"/>
              </a:rPr>
              <a:t>moins</a:t>
            </a:r>
            <a:r>
              <a:rPr lang="en-US" altLang="en-US" sz="1800" dirty="0">
                <a:solidFill>
                  <a:srgbClr val="000000"/>
                </a:solidFill>
                <a:cs typeface="Arial" panose="020B0604020202020204" pitchFamily="34" charset="0"/>
              </a:rPr>
              <a:t> </a:t>
            </a:r>
            <a:r>
              <a:rPr lang="en-US" altLang="en-US" sz="1800" dirty="0" err="1">
                <a:solidFill>
                  <a:srgbClr val="000000"/>
                </a:solidFill>
                <a:cs typeface="Arial" panose="020B0604020202020204" pitchFamily="34" charset="0"/>
              </a:rPr>
              <a:t>qu’une</a:t>
            </a:r>
            <a:r>
              <a:rPr lang="en-US" altLang="en-US" sz="1800" dirty="0">
                <a:solidFill>
                  <a:srgbClr val="000000"/>
                </a:solidFill>
                <a:cs typeface="Arial" panose="020B0604020202020204" pitchFamily="34" charset="0"/>
              </a:rPr>
              <a:t> notification ne </a:t>
            </a:r>
            <a:r>
              <a:rPr lang="en-US" altLang="en-US" sz="1800" dirty="0" err="1">
                <a:solidFill>
                  <a:srgbClr val="000000"/>
                </a:solidFill>
                <a:cs typeface="Arial" panose="020B0604020202020204" pitchFamily="34" charset="0"/>
              </a:rPr>
              <a:t>soit</a:t>
            </a:r>
            <a:r>
              <a:rPr lang="en-US" altLang="en-US" sz="1800" dirty="0">
                <a:solidFill>
                  <a:srgbClr val="000000"/>
                </a:solidFill>
                <a:cs typeface="Arial" panose="020B0604020202020204" pitchFamily="34" charset="0"/>
              </a:rPr>
              <a:t> pas </a:t>
            </a:r>
            <a:r>
              <a:rPr lang="en-US" altLang="en-US" sz="1800" dirty="0" err="1">
                <a:solidFill>
                  <a:srgbClr val="000000"/>
                </a:solidFill>
                <a:cs typeface="Arial" panose="020B0604020202020204" pitchFamily="34" charset="0"/>
              </a:rPr>
              <a:t>pertinente</a:t>
            </a:r>
            <a:r>
              <a:rPr lang="en-US" altLang="en-US" sz="1800" dirty="0">
                <a:solidFill>
                  <a:srgbClr val="000000"/>
                </a:solidFill>
                <a:cs typeface="Arial" panose="020B0604020202020204" pitchFamily="34" charset="0"/>
              </a:rPr>
              <a:t> </a:t>
            </a:r>
            <a:r>
              <a:rPr lang="en-US" altLang="en-US" sz="1800" dirty="0" err="1">
                <a:solidFill>
                  <a:srgbClr val="000000"/>
                </a:solidFill>
                <a:cs typeface="Arial" panose="020B0604020202020204" pitchFamily="34" charset="0"/>
              </a:rPr>
              <a:t>ou</a:t>
            </a:r>
            <a:r>
              <a:rPr lang="en-US" altLang="en-US" sz="1800" dirty="0">
                <a:solidFill>
                  <a:srgbClr val="000000"/>
                </a:solidFill>
                <a:cs typeface="Arial" panose="020B0604020202020204" pitchFamily="34" charset="0"/>
              </a:rPr>
              <a:t> possible). </a:t>
            </a:r>
            <a:r>
              <a:rPr lang="en-US" altLang="en-US" sz="1800" dirty="0" err="1">
                <a:solidFill>
                  <a:srgbClr val="000000"/>
                </a:solidFill>
                <a:cs typeface="Arial" panose="020B0604020202020204" pitchFamily="34" charset="0"/>
              </a:rPr>
              <a:t>Veuillez</a:t>
            </a:r>
            <a:r>
              <a:rPr lang="en-US" altLang="en-US" sz="1800" dirty="0">
                <a:solidFill>
                  <a:srgbClr val="000000"/>
                </a:solidFill>
                <a:cs typeface="Arial" panose="020B0604020202020204" pitchFamily="34" charset="0"/>
              </a:rPr>
              <a:t> </a:t>
            </a:r>
            <a:r>
              <a:rPr lang="en-US" altLang="en-US" sz="1800" dirty="0" err="1">
                <a:solidFill>
                  <a:srgbClr val="000000"/>
                </a:solidFill>
                <a:cs typeface="Arial" panose="020B0604020202020204" pitchFamily="34" charset="0"/>
              </a:rPr>
              <a:t>inclure</a:t>
            </a:r>
            <a:r>
              <a:rPr lang="en-US" altLang="en-US" sz="1800" dirty="0">
                <a:solidFill>
                  <a:srgbClr val="000000"/>
                </a:solidFill>
                <a:cs typeface="Arial" panose="020B0604020202020204" pitchFamily="34" charset="0"/>
              </a:rPr>
              <a:t> les </a:t>
            </a:r>
            <a:r>
              <a:rPr lang="en-US" altLang="en-US" sz="1800" dirty="0" err="1">
                <a:solidFill>
                  <a:srgbClr val="000000"/>
                </a:solidFill>
                <a:cs typeface="Arial" panose="020B0604020202020204" pitchFamily="34" charset="0"/>
              </a:rPr>
              <a:t>détails</a:t>
            </a:r>
            <a:r>
              <a:rPr lang="en-US" altLang="en-US" sz="1800" dirty="0">
                <a:solidFill>
                  <a:srgbClr val="000000"/>
                </a:solidFill>
                <a:cs typeface="Arial" panose="020B0604020202020204" pitchFamily="34" charset="0"/>
              </a:rPr>
              <a:t> de </a:t>
            </a:r>
            <a:r>
              <a:rPr lang="en-US" altLang="en-US" sz="1800" dirty="0" err="1">
                <a:solidFill>
                  <a:srgbClr val="000000"/>
                </a:solidFill>
                <a:cs typeface="Arial" panose="020B0604020202020204" pitchFamily="34" charset="0"/>
              </a:rPr>
              <a:t>l’incident</a:t>
            </a:r>
            <a:r>
              <a:rPr lang="en-US" altLang="en-US" sz="1800" dirty="0">
                <a:solidFill>
                  <a:srgbClr val="000000"/>
                </a:solidFill>
                <a:cs typeface="Arial" panose="020B0604020202020204" pitchFamily="34" charset="0"/>
              </a:rPr>
              <a:t>, les </a:t>
            </a:r>
            <a:r>
              <a:rPr lang="en-US" altLang="en-US" sz="1800" dirty="0" err="1">
                <a:solidFill>
                  <a:srgbClr val="000000"/>
                </a:solidFill>
                <a:cs typeface="Arial" panose="020B0604020202020204" pitchFamily="34" charset="0"/>
              </a:rPr>
              <a:t>mesures</a:t>
            </a:r>
            <a:r>
              <a:rPr lang="en-US" altLang="en-US" sz="1800" dirty="0">
                <a:solidFill>
                  <a:srgbClr val="000000"/>
                </a:solidFill>
                <a:cs typeface="Arial" panose="020B0604020202020204" pitchFamily="34" charset="0"/>
              </a:rPr>
              <a:t> </a:t>
            </a:r>
            <a:r>
              <a:rPr lang="en-US" altLang="en-US" sz="1800" dirty="0" err="1">
                <a:solidFill>
                  <a:srgbClr val="000000"/>
                </a:solidFill>
                <a:cs typeface="Arial" panose="020B0604020202020204" pitchFamily="34" charset="0"/>
              </a:rPr>
              <a:t>prises</a:t>
            </a:r>
            <a:r>
              <a:rPr lang="en-US" altLang="en-US" sz="1800" dirty="0">
                <a:solidFill>
                  <a:srgbClr val="000000"/>
                </a:solidFill>
                <a:cs typeface="Arial" panose="020B0604020202020204" pitchFamily="34" charset="0"/>
              </a:rPr>
              <a:t> pour </a:t>
            </a:r>
            <a:r>
              <a:rPr lang="en-US" altLang="en-US" sz="1800" dirty="0" err="1">
                <a:solidFill>
                  <a:srgbClr val="000000"/>
                </a:solidFill>
                <a:cs typeface="Arial" panose="020B0604020202020204" pitchFamily="34" charset="0"/>
              </a:rPr>
              <a:t>aborder</a:t>
            </a:r>
            <a:r>
              <a:rPr lang="en-US" altLang="en-US" sz="1800" dirty="0">
                <a:solidFill>
                  <a:srgbClr val="000000"/>
                </a:solidFill>
                <a:cs typeface="Arial" panose="020B0604020202020204" pitchFamily="34" charset="0"/>
              </a:rPr>
              <a:t> </a:t>
            </a:r>
            <a:r>
              <a:rPr lang="en-US" altLang="en-US" sz="1800" dirty="0" err="1">
                <a:solidFill>
                  <a:srgbClr val="000000"/>
                </a:solidFill>
                <a:cs typeface="Arial" panose="020B0604020202020204" pitchFamily="34" charset="0"/>
              </a:rPr>
              <a:t>l’atteinte</a:t>
            </a:r>
            <a:r>
              <a:rPr lang="en-US" altLang="en-US" sz="1800" dirty="0">
                <a:solidFill>
                  <a:srgbClr val="000000"/>
                </a:solidFill>
                <a:cs typeface="Arial" panose="020B0604020202020204" pitchFamily="34" charset="0"/>
              </a:rPr>
              <a:t> et pour </a:t>
            </a:r>
            <a:r>
              <a:rPr lang="en-US" altLang="en-US" sz="1800" dirty="0" err="1">
                <a:solidFill>
                  <a:srgbClr val="000000"/>
                </a:solidFill>
                <a:cs typeface="Arial" panose="020B0604020202020204" pitchFamily="34" charset="0"/>
              </a:rPr>
              <a:t>atténuer</a:t>
            </a:r>
            <a:r>
              <a:rPr lang="en-US" altLang="en-US" sz="1800" dirty="0">
                <a:solidFill>
                  <a:srgbClr val="000000"/>
                </a:solidFill>
                <a:cs typeface="Arial" panose="020B0604020202020204" pitchFamily="34" charset="0"/>
              </a:rPr>
              <a:t> les incidences </a:t>
            </a:r>
            <a:r>
              <a:rPr lang="en-US" altLang="en-US" sz="1800" dirty="0" err="1">
                <a:solidFill>
                  <a:srgbClr val="000000"/>
                </a:solidFill>
                <a:cs typeface="Arial" panose="020B0604020202020204" pitchFamily="34" charset="0"/>
              </a:rPr>
              <a:t>ainsi</a:t>
            </a:r>
            <a:r>
              <a:rPr lang="en-US" altLang="en-US" sz="1800" dirty="0">
                <a:solidFill>
                  <a:srgbClr val="000000"/>
                </a:solidFill>
                <a:cs typeface="Arial" panose="020B0604020202020204" pitchFamily="34" charset="0"/>
              </a:rPr>
              <a:t> que les </a:t>
            </a:r>
            <a:r>
              <a:rPr lang="en-US" altLang="en-US" sz="1800" dirty="0" err="1">
                <a:solidFill>
                  <a:srgbClr val="000000"/>
                </a:solidFill>
                <a:cs typeface="Arial" panose="020B0604020202020204" pitchFamily="34" charset="0"/>
              </a:rPr>
              <a:t>coordonnées</a:t>
            </a:r>
            <a:r>
              <a:rPr lang="en-US" altLang="en-US" sz="1800" dirty="0">
                <a:solidFill>
                  <a:srgbClr val="000000"/>
                </a:solidFill>
                <a:cs typeface="Arial" panose="020B0604020202020204" pitchFamily="34" charset="0"/>
              </a:rPr>
              <a:t> pour </a:t>
            </a:r>
            <a:r>
              <a:rPr lang="en-US" altLang="en-US" sz="1800" dirty="0" err="1">
                <a:solidFill>
                  <a:srgbClr val="000000"/>
                </a:solidFill>
                <a:cs typeface="Arial" panose="020B0604020202020204" pitchFamily="34" charset="0"/>
              </a:rPr>
              <a:t>obtenir</a:t>
            </a:r>
            <a:r>
              <a:rPr lang="en-US" altLang="en-US" sz="1800" dirty="0">
                <a:solidFill>
                  <a:srgbClr val="000000"/>
                </a:solidFill>
                <a:cs typeface="Arial" panose="020B0604020202020204" pitchFamily="34" charset="0"/>
              </a:rPr>
              <a:t> plus de </a:t>
            </a:r>
            <a:r>
              <a:rPr lang="en-US" altLang="en-US" sz="1800" dirty="0" err="1">
                <a:solidFill>
                  <a:srgbClr val="000000"/>
                </a:solidFill>
                <a:cs typeface="Arial" panose="020B0604020202020204" pitchFamily="34" charset="0"/>
              </a:rPr>
              <a:t>détails</a:t>
            </a:r>
            <a:r>
              <a:rPr lang="en-US" altLang="en-US" sz="1800" dirty="0">
                <a:solidFill>
                  <a:srgbClr val="000000"/>
                </a:solidFill>
                <a:cs typeface="Arial" panose="020B0604020202020204" pitchFamily="34" charset="0"/>
              </a:rPr>
              <a:t>.</a:t>
            </a:r>
          </a:p>
          <a:p>
            <a:pPr marL="0" indent="0" defTabSz="914400" eaLnBrk="1" hangingPunct="1">
              <a:lnSpc>
                <a:spcPct val="100000"/>
              </a:lnSpc>
              <a:spcBef>
                <a:spcPct val="0"/>
              </a:spcBef>
              <a:buFontTx/>
              <a:buNone/>
            </a:pPr>
            <a:r>
              <a:rPr lang="en-US" altLang="en-US" sz="1400" b="1" dirty="0">
                <a:solidFill>
                  <a:srgbClr val="000000"/>
                </a:solidFill>
                <a:cs typeface="Arial" panose="020B0604020202020204" pitchFamily="34" charset="0"/>
              </a:rPr>
              <a:t>Remarque : </a:t>
            </a:r>
            <a:r>
              <a:rPr lang="en-US" altLang="en-US" sz="1400" dirty="0">
                <a:solidFill>
                  <a:srgbClr val="000000"/>
                </a:solidFill>
                <a:cs typeface="Arial" panose="020B0604020202020204" pitchFamily="34" charset="0"/>
              </a:rPr>
              <a:t>il </a:t>
            </a:r>
            <a:r>
              <a:rPr lang="en-US" altLang="en-US" sz="1400" dirty="0" err="1">
                <a:solidFill>
                  <a:srgbClr val="000000"/>
                </a:solidFill>
                <a:cs typeface="Arial" panose="020B0604020202020204" pitchFamily="34" charset="0"/>
              </a:rPr>
              <a:t>s'agit</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d'une</a:t>
            </a:r>
            <a:r>
              <a:rPr lang="en-US" altLang="en-US" sz="1400" dirty="0">
                <a:solidFill>
                  <a:srgbClr val="000000"/>
                </a:solidFill>
                <a:cs typeface="Arial" panose="020B0604020202020204" pitchFamily="34" charset="0"/>
              </a:rPr>
              <a:t> obligation pour les </a:t>
            </a:r>
            <a:r>
              <a:rPr lang="en-US" altLang="en-US" sz="1400" dirty="0" err="1">
                <a:solidFill>
                  <a:srgbClr val="000000"/>
                </a:solidFill>
                <a:cs typeface="Arial" panose="020B0604020202020204" pitchFamily="34" charset="0"/>
              </a:rPr>
              <a:t>fournisseurs</a:t>
            </a:r>
            <a:r>
              <a:rPr lang="en-US" altLang="en-US" sz="1400" dirty="0">
                <a:solidFill>
                  <a:srgbClr val="000000"/>
                </a:solidFill>
                <a:cs typeface="Arial" panose="020B0604020202020204" pitchFamily="34" charset="0"/>
              </a:rPr>
              <a:t> de service </a:t>
            </a:r>
            <a:r>
              <a:rPr lang="en-US" altLang="en-US" sz="1400" dirty="0" err="1">
                <a:solidFill>
                  <a:srgbClr val="000000"/>
                </a:solidFill>
                <a:cs typeface="Arial" panose="020B0604020202020204" pitchFamily="34" charset="0"/>
              </a:rPr>
              <a:t>assujettis</a:t>
            </a:r>
            <a:r>
              <a:rPr lang="en-US" altLang="en-US" sz="1400" dirty="0">
                <a:solidFill>
                  <a:srgbClr val="000000"/>
                </a:solidFill>
                <a:cs typeface="Arial" panose="020B0604020202020204" pitchFamily="34" charset="0"/>
              </a:rPr>
              <a:t> à la </a:t>
            </a:r>
            <a:r>
              <a:rPr lang="en-US" altLang="en-US" sz="1400" b="1" dirty="0" err="1">
                <a:solidFill>
                  <a:srgbClr val="000000"/>
                </a:solidFill>
                <a:cs typeface="Arial" panose="020B0604020202020204" pitchFamily="34" charset="0"/>
              </a:rPr>
              <a:t>partie</a:t>
            </a:r>
            <a:r>
              <a:rPr lang="en-US" altLang="en-US" sz="1400" b="1" dirty="0">
                <a:solidFill>
                  <a:srgbClr val="000000"/>
                </a:solidFill>
                <a:cs typeface="Arial" panose="020B0604020202020204" pitchFamily="34" charset="0"/>
              </a:rPr>
              <a:t> X de la LPRPS et la LSEJF </a:t>
            </a:r>
            <a:r>
              <a:rPr lang="en-US" altLang="en-US" sz="1400" dirty="0">
                <a:solidFill>
                  <a:srgbClr val="000000"/>
                </a:solidFill>
                <a:cs typeface="Arial" panose="020B0604020202020204" pitchFamily="34" charset="0"/>
              </a:rPr>
              <a:t>(</a:t>
            </a:r>
            <a:r>
              <a:rPr lang="en-US" altLang="en-US" sz="1400" dirty="0" err="1">
                <a:solidFill>
                  <a:srgbClr val="000000"/>
                </a:solidFill>
                <a:cs typeface="Arial" panose="020B0604020202020204" pitchFamily="34" charset="0"/>
              </a:rPr>
              <a:t>dont</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l'entrée</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en</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vigueur</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est</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prévue</a:t>
            </a:r>
            <a:r>
              <a:rPr lang="en-US" altLang="en-US" sz="1400" dirty="0">
                <a:solidFill>
                  <a:srgbClr val="000000"/>
                </a:solidFill>
                <a:cs typeface="Arial" panose="020B0604020202020204" pitchFamily="34" charset="0"/>
              </a:rPr>
              <a:t> le 1</a:t>
            </a:r>
            <a:r>
              <a:rPr lang="en-US" altLang="en-US" sz="1400" baseline="30000" dirty="0">
                <a:solidFill>
                  <a:srgbClr val="000000"/>
                </a:solidFill>
                <a:cs typeface="Arial" panose="020B0604020202020204" pitchFamily="34" charset="0"/>
              </a:rPr>
              <a:t>er</a:t>
            </a:r>
            <a:r>
              <a:rPr lang="en-US" altLang="en-US" sz="1400" dirty="0">
                <a:solidFill>
                  <a:srgbClr val="000000"/>
                </a:solidFill>
                <a:cs typeface="Arial" panose="020B0604020202020204" pitchFamily="34" charset="0"/>
              </a:rPr>
              <a:t> </a:t>
            </a:r>
            <a:r>
              <a:rPr lang="en-US" altLang="en-US" sz="1400" dirty="0" err="1">
                <a:solidFill>
                  <a:srgbClr val="000000"/>
                </a:solidFill>
                <a:cs typeface="Arial" panose="020B0604020202020204" pitchFamily="34" charset="0"/>
              </a:rPr>
              <a:t>janvier</a:t>
            </a:r>
            <a:r>
              <a:rPr lang="en-US" altLang="en-US" sz="1400" dirty="0">
                <a:solidFill>
                  <a:srgbClr val="000000"/>
                </a:solidFill>
                <a:cs typeface="Arial" panose="020B0604020202020204" pitchFamily="34" charset="0"/>
              </a:rPr>
              <a:t> 2020). </a:t>
            </a:r>
          </a:p>
        </p:txBody>
      </p:sp>
      <p:sp>
        <p:nvSpPr>
          <p:cNvPr id="51204" name="Content Placeholder 2">
            <a:extLst>
              <a:ext uri="{FF2B5EF4-FFF2-40B4-BE49-F238E27FC236}">
                <a16:creationId xmlns:a16="http://schemas.microsoft.com/office/drawing/2014/main" id="{14192ABB-D36A-4876-8AFD-899B18B3804A}"/>
              </a:ext>
            </a:extLst>
          </p:cNvPr>
          <p:cNvSpPr>
            <a:spLocks noGrp="1" noChangeArrowheads="1"/>
          </p:cNvSpPr>
          <p:nvPr>
            <p:ph idx="1"/>
            <p:custDataLst>
              <p:tags r:id="rId3"/>
            </p:custDataLst>
          </p:nvPr>
        </p:nvSpPr>
        <p:spPr>
          <a:xfrm>
            <a:off x="430212" y="3959225"/>
            <a:ext cx="11389445" cy="2538413"/>
          </a:xfrm>
        </p:spPr>
        <p:txBody>
          <a:bodyPr/>
          <a:lstStyle/>
          <a:p>
            <a:pPr marL="514350" indent="-514350" eaLnBrk="1" hangingPunct="1">
              <a:spcBef>
                <a:spcPts val="1013"/>
              </a:spcBef>
              <a:buFont typeface="Arial" panose="020B0604020202020204" pitchFamily="34" charset="0"/>
              <a:buAutoNum type="arabicParenR" startAt="3"/>
            </a:pPr>
            <a:r>
              <a:rPr lang="en-US" altLang="en-US" sz="2000" b="1" dirty="0" err="1">
                <a:solidFill>
                  <a:srgbClr val="225E6D"/>
                </a:solidFill>
                <a:cs typeface="Arial" panose="020B0604020202020204" pitchFamily="34" charset="0"/>
              </a:rPr>
              <a:t>Menez</a:t>
            </a:r>
            <a:r>
              <a:rPr lang="en-US" altLang="en-US" sz="2000" b="1" dirty="0">
                <a:solidFill>
                  <a:srgbClr val="225E6D"/>
                </a:solidFill>
                <a:cs typeface="Arial" panose="020B0604020202020204" pitchFamily="34" charset="0"/>
              </a:rPr>
              <a:t> </a:t>
            </a:r>
            <a:r>
              <a:rPr lang="en-US" altLang="en-US" sz="2000" b="1" dirty="0" err="1">
                <a:solidFill>
                  <a:srgbClr val="225E6D"/>
                </a:solidFill>
                <a:cs typeface="Arial" panose="020B0604020202020204" pitchFamily="34" charset="0"/>
              </a:rPr>
              <a:t>une</a:t>
            </a:r>
            <a:r>
              <a:rPr lang="en-US" altLang="en-US" sz="2000" b="1" dirty="0">
                <a:solidFill>
                  <a:srgbClr val="225E6D"/>
                </a:solidFill>
                <a:cs typeface="Arial" panose="020B0604020202020204" pitchFamily="34" charset="0"/>
              </a:rPr>
              <a:t> </a:t>
            </a:r>
            <a:r>
              <a:rPr lang="en-US" altLang="en-US" sz="2000" b="1" dirty="0" err="1">
                <a:solidFill>
                  <a:srgbClr val="225E6D"/>
                </a:solidFill>
                <a:cs typeface="Arial" panose="020B0604020202020204" pitchFamily="34" charset="0"/>
              </a:rPr>
              <a:t>enquête</a:t>
            </a:r>
            <a:endParaRPr lang="en-US" altLang="en-US" sz="2000" b="1" dirty="0">
              <a:solidFill>
                <a:srgbClr val="225E6D"/>
              </a:solidFill>
              <a:cs typeface="Arial" panose="020B0604020202020204" pitchFamily="34" charset="0"/>
            </a:endParaRPr>
          </a:p>
          <a:p>
            <a:pPr marL="0" indent="0" eaLnBrk="1" hangingPunct="1">
              <a:lnSpc>
                <a:spcPct val="120000"/>
              </a:lnSpc>
              <a:spcBef>
                <a:spcPts val="1013"/>
              </a:spcBef>
              <a:spcAft>
                <a:spcPts val="1200"/>
              </a:spcAft>
              <a:buFont typeface="Arial" panose="020B0604020202020204" pitchFamily="34" charset="0"/>
              <a:buNone/>
            </a:pPr>
            <a:r>
              <a:rPr lang="en-US" altLang="en-US" sz="1800" dirty="0" err="1">
                <a:solidFill>
                  <a:srgbClr val="000000"/>
                </a:solidFill>
                <a:cs typeface="Arial" panose="020B0604020202020204" pitchFamily="34" charset="0"/>
              </a:rPr>
              <a:t>Analysez</a:t>
            </a:r>
            <a:r>
              <a:rPr lang="en-US" altLang="en-US" sz="1800" dirty="0">
                <a:solidFill>
                  <a:srgbClr val="000000"/>
                </a:solidFill>
                <a:cs typeface="Arial" panose="020B0604020202020204" pitchFamily="34" charset="0"/>
              </a:rPr>
              <a:t> les </a:t>
            </a:r>
            <a:r>
              <a:rPr lang="en-US" altLang="en-US" sz="1800" dirty="0" err="1">
                <a:solidFill>
                  <a:srgbClr val="000000"/>
                </a:solidFill>
                <a:cs typeface="Arial" panose="020B0604020202020204" pitchFamily="34" charset="0"/>
              </a:rPr>
              <a:t>événements</a:t>
            </a:r>
            <a:r>
              <a:rPr lang="en-US" altLang="en-US" sz="1800" dirty="0">
                <a:solidFill>
                  <a:srgbClr val="000000"/>
                </a:solidFill>
                <a:cs typeface="Arial" panose="020B0604020202020204" pitchFamily="34" charset="0"/>
              </a:rPr>
              <a:t> qui </a:t>
            </a:r>
            <a:r>
              <a:rPr lang="en-US" altLang="en-US" sz="1800" dirty="0" err="1">
                <a:solidFill>
                  <a:srgbClr val="000000"/>
                </a:solidFill>
                <a:cs typeface="Arial" panose="020B0604020202020204" pitchFamily="34" charset="0"/>
              </a:rPr>
              <a:t>ont</a:t>
            </a:r>
            <a:r>
              <a:rPr lang="en-US" altLang="en-US" sz="1800" dirty="0">
                <a:solidFill>
                  <a:srgbClr val="000000"/>
                </a:solidFill>
                <a:cs typeface="Arial" panose="020B0604020202020204" pitchFamily="34" charset="0"/>
              </a:rPr>
              <a:t> </a:t>
            </a:r>
            <a:r>
              <a:rPr lang="en-US" altLang="en-US" sz="1800" dirty="0" err="1">
                <a:solidFill>
                  <a:srgbClr val="000000"/>
                </a:solidFill>
                <a:cs typeface="Arial" panose="020B0604020202020204" pitchFamily="34" charset="0"/>
              </a:rPr>
              <a:t>mené</a:t>
            </a:r>
            <a:r>
              <a:rPr lang="en-US" altLang="en-US" sz="1800" dirty="0">
                <a:solidFill>
                  <a:srgbClr val="000000"/>
                </a:solidFill>
                <a:cs typeface="Arial" panose="020B0604020202020204" pitchFamily="34" charset="0"/>
              </a:rPr>
              <a:t> à </a:t>
            </a:r>
            <a:r>
              <a:rPr lang="en-US" altLang="en-US" sz="1800" dirty="0" err="1">
                <a:solidFill>
                  <a:srgbClr val="000000"/>
                </a:solidFill>
                <a:cs typeface="Arial" panose="020B0604020202020204" pitchFamily="34" charset="0"/>
              </a:rPr>
              <a:t>l’atteinte</a:t>
            </a:r>
            <a:r>
              <a:rPr lang="en-US" altLang="en-US" sz="1800" dirty="0">
                <a:solidFill>
                  <a:srgbClr val="000000"/>
                </a:solidFill>
                <a:cs typeface="Arial" panose="020B0604020202020204" pitchFamily="34" charset="0"/>
              </a:rPr>
              <a:t> à la vie </a:t>
            </a:r>
            <a:r>
              <a:rPr lang="en-US" altLang="en-US" sz="1800" dirty="0" err="1">
                <a:solidFill>
                  <a:srgbClr val="000000"/>
                </a:solidFill>
                <a:cs typeface="Arial" panose="020B0604020202020204" pitchFamily="34" charset="0"/>
              </a:rPr>
              <a:t>privée</a:t>
            </a:r>
            <a:r>
              <a:rPr lang="en-US" altLang="en-US" sz="1800" dirty="0">
                <a:solidFill>
                  <a:srgbClr val="000000"/>
                </a:solidFill>
                <a:cs typeface="Arial" panose="020B0604020202020204" pitchFamily="34" charset="0"/>
              </a:rPr>
              <a:t>, </a:t>
            </a:r>
            <a:r>
              <a:rPr lang="en-US" altLang="en-US" sz="1800" dirty="0" err="1">
                <a:solidFill>
                  <a:srgbClr val="000000"/>
                </a:solidFill>
                <a:cs typeface="Arial" panose="020B0604020202020204" pitchFamily="34" charset="0"/>
              </a:rPr>
              <a:t>évaluez</a:t>
            </a:r>
            <a:r>
              <a:rPr lang="en-US" altLang="en-US" sz="1800" dirty="0">
                <a:solidFill>
                  <a:srgbClr val="000000"/>
                </a:solidFill>
                <a:cs typeface="Arial" panose="020B0604020202020204" pitchFamily="34" charset="0"/>
              </a:rPr>
              <a:t> les </a:t>
            </a:r>
            <a:r>
              <a:rPr lang="en-US" altLang="en-US" sz="1800" dirty="0" err="1">
                <a:solidFill>
                  <a:srgbClr val="000000"/>
                </a:solidFill>
                <a:cs typeface="Arial" panose="020B0604020202020204" pitchFamily="34" charset="0"/>
              </a:rPr>
              <a:t>mesures</a:t>
            </a:r>
            <a:r>
              <a:rPr lang="en-US" altLang="en-US" sz="1800" dirty="0">
                <a:solidFill>
                  <a:srgbClr val="000000"/>
                </a:solidFill>
                <a:cs typeface="Arial" panose="020B0604020202020204" pitchFamily="34" charset="0"/>
              </a:rPr>
              <a:t> </a:t>
            </a:r>
            <a:r>
              <a:rPr lang="en-US" altLang="en-US" sz="1800" dirty="0" err="1">
                <a:solidFill>
                  <a:srgbClr val="000000"/>
                </a:solidFill>
                <a:cs typeface="Arial" panose="020B0604020202020204" pitchFamily="34" charset="0"/>
              </a:rPr>
              <a:t>prises</a:t>
            </a:r>
            <a:r>
              <a:rPr lang="en-US" altLang="en-US" sz="1800" dirty="0">
                <a:solidFill>
                  <a:srgbClr val="000000"/>
                </a:solidFill>
                <a:cs typeface="Arial" panose="020B0604020202020204" pitchFamily="34" charset="0"/>
              </a:rPr>
              <a:t> pour </a:t>
            </a:r>
            <a:r>
              <a:rPr lang="en-US" altLang="en-US" sz="1800" dirty="0" err="1">
                <a:solidFill>
                  <a:srgbClr val="000000"/>
                </a:solidFill>
                <a:cs typeface="Arial" panose="020B0604020202020204" pitchFamily="34" charset="0"/>
              </a:rPr>
              <a:t>contenir</a:t>
            </a:r>
            <a:r>
              <a:rPr lang="en-US" altLang="en-US" sz="1800" dirty="0">
                <a:solidFill>
                  <a:srgbClr val="000000"/>
                </a:solidFill>
                <a:cs typeface="Arial" panose="020B0604020202020204" pitchFamily="34" charset="0"/>
              </a:rPr>
              <a:t> </a:t>
            </a:r>
            <a:r>
              <a:rPr lang="en-US" altLang="en-US" sz="1800" dirty="0" err="1">
                <a:solidFill>
                  <a:srgbClr val="000000"/>
                </a:solidFill>
                <a:cs typeface="Arial" panose="020B0604020202020204" pitchFamily="34" charset="0"/>
              </a:rPr>
              <a:t>l’atteinte</a:t>
            </a:r>
            <a:r>
              <a:rPr lang="en-US" altLang="en-US" sz="1800" dirty="0">
                <a:solidFill>
                  <a:srgbClr val="000000"/>
                </a:solidFill>
                <a:cs typeface="Arial" panose="020B0604020202020204" pitchFamily="34" charset="0"/>
              </a:rPr>
              <a:t> et </a:t>
            </a:r>
            <a:r>
              <a:rPr lang="en-US" altLang="en-US" sz="1800" dirty="0" err="1">
                <a:solidFill>
                  <a:srgbClr val="000000"/>
                </a:solidFill>
                <a:cs typeface="Arial" panose="020B0604020202020204" pitchFamily="34" charset="0"/>
              </a:rPr>
              <a:t>déterminez</a:t>
            </a:r>
            <a:r>
              <a:rPr lang="en-US" altLang="en-US" sz="1800" dirty="0">
                <a:solidFill>
                  <a:srgbClr val="000000"/>
                </a:solidFill>
                <a:cs typeface="Arial" panose="020B0604020202020204" pitchFamily="34" charset="0"/>
              </a:rPr>
              <a:t> les </a:t>
            </a:r>
            <a:r>
              <a:rPr lang="en-US" altLang="en-US" sz="1800" dirty="0" err="1">
                <a:solidFill>
                  <a:srgbClr val="000000"/>
                </a:solidFill>
                <a:cs typeface="Arial" panose="020B0604020202020204" pitchFamily="34" charset="0"/>
              </a:rPr>
              <a:t>moyens</a:t>
            </a:r>
            <a:r>
              <a:rPr lang="en-US" altLang="en-US" sz="1800" dirty="0">
                <a:solidFill>
                  <a:srgbClr val="000000"/>
                </a:solidFill>
                <a:cs typeface="Arial" panose="020B0604020202020204" pitchFamily="34" charset="0"/>
              </a:rPr>
              <a:t> à prendre pour </a:t>
            </a:r>
            <a:r>
              <a:rPr lang="en-US" altLang="en-US" sz="1800" dirty="0" err="1">
                <a:solidFill>
                  <a:srgbClr val="000000"/>
                </a:solidFill>
                <a:cs typeface="Arial" panose="020B0604020202020204" pitchFamily="34" charset="0"/>
              </a:rPr>
              <a:t>prévenir</a:t>
            </a:r>
            <a:r>
              <a:rPr lang="en-US" altLang="en-US" sz="1800" dirty="0">
                <a:solidFill>
                  <a:srgbClr val="000000"/>
                </a:solidFill>
                <a:cs typeface="Arial" panose="020B0604020202020204" pitchFamily="34" charset="0"/>
              </a:rPr>
              <a:t> les </a:t>
            </a:r>
            <a:r>
              <a:rPr lang="en-US" altLang="en-US" sz="1800" dirty="0" err="1">
                <a:solidFill>
                  <a:srgbClr val="000000"/>
                </a:solidFill>
                <a:cs typeface="Arial" panose="020B0604020202020204" pitchFamily="34" charset="0"/>
              </a:rPr>
              <a:t>atteintes</a:t>
            </a:r>
            <a:r>
              <a:rPr lang="en-US" altLang="en-US" sz="1800" dirty="0">
                <a:solidFill>
                  <a:srgbClr val="000000"/>
                </a:solidFill>
                <a:cs typeface="Arial" panose="020B0604020202020204" pitchFamily="34" charset="0"/>
              </a:rPr>
              <a:t> à la vie </a:t>
            </a:r>
            <a:r>
              <a:rPr lang="en-US" altLang="en-US" sz="1800" dirty="0" err="1">
                <a:solidFill>
                  <a:srgbClr val="000000"/>
                </a:solidFill>
                <a:cs typeface="Arial" panose="020B0604020202020204" pitchFamily="34" charset="0"/>
              </a:rPr>
              <a:t>privée</a:t>
            </a:r>
            <a:r>
              <a:rPr lang="en-US" altLang="en-US" sz="1800" dirty="0">
                <a:solidFill>
                  <a:srgbClr val="000000"/>
                </a:solidFill>
                <a:cs typeface="Arial" panose="020B0604020202020204" pitchFamily="34" charset="0"/>
              </a:rPr>
              <a:t> à </a:t>
            </a:r>
            <a:r>
              <a:rPr lang="en-US" altLang="en-US" sz="1800" dirty="0" err="1">
                <a:solidFill>
                  <a:srgbClr val="000000"/>
                </a:solidFill>
                <a:cs typeface="Arial" panose="020B0604020202020204" pitchFamily="34" charset="0"/>
              </a:rPr>
              <a:t>l’avenir</a:t>
            </a:r>
            <a:r>
              <a:rPr lang="en-US" altLang="en-US" sz="1800" dirty="0">
                <a:solidFill>
                  <a:srgbClr val="000000"/>
                </a:solidFill>
                <a:cs typeface="Arial" panose="020B0604020202020204" pitchFamily="34" charset="0"/>
              </a:rPr>
              <a:t>. </a:t>
            </a:r>
          </a:p>
          <a:p>
            <a:pPr marL="514350" indent="-514350" eaLnBrk="1" hangingPunct="1">
              <a:spcBef>
                <a:spcPts val="1013"/>
              </a:spcBef>
              <a:buFont typeface="Arial" panose="020B0604020202020204" pitchFamily="34" charset="0"/>
              <a:buAutoNum type="arabicParenR" startAt="4"/>
            </a:pPr>
            <a:r>
              <a:rPr lang="en-US" altLang="en-US" sz="2000" b="1" dirty="0" err="1">
                <a:solidFill>
                  <a:srgbClr val="225E6D"/>
                </a:solidFill>
                <a:cs typeface="Arial" panose="020B0604020202020204" pitchFamily="34" charset="0"/>
              </a:rPr>
              <a:t>Introduisez</a:t>
            </a:r>
            <a:r>
              <a:rPr lang="en-US" altLang="en-US" sz="2000" b="1" dirty="0">
                <a:solidFill>
                  <a:srgbClr val="225E6D"/>
                </a:solidFill>
                <a:cs typeface="Arial" panose="020B0604020202020204" pitchFamily="34" charset="0"/>
              </a:rPr>
              <a:t> un </a:t>
            </a:r>
            <a:r>
              <a:rPr lang="en-US" altLang="en-US" sz="2000" b="1" dirty="0" err="1">
                <a:solidFill>
                  <a:srgbClr val="225E6D"/>
                </a:solidFill>
                <a:cs typeface="Arial" panose="020B0604020202020204" pitchFamily="34" charset="0"/>
              </a:rPr>
              <a:t>changement</a:t>
            </a:r>
            <a:endParaRPr lang="en-US" altLang="en-US" sz="2000" b="1" dirty="0">
              <a:solidFill>
                <a:srgbClr val="225E6D"/>
              </a:solidFill>
              <a:cs typeface="Arial" panose="020B0604020202020204" pitchFamily="34" charset="0"/>
            </a:endParaRPr>
          </a:p>
          <a:p>
            <a:pPr marL="0" indent="0" eaLnBrk="1" hangingPunct="1">
              <a:lnSpc>
                <a:spcPct val="120000"/>
              </a:lnSpc>
              <a:spcBef>
                <a:spcPts val="1013"/>
              </a:spcBef>
              <a:buFont typeface="Arial" panose="020B0604020202020204" pitchFamily="34" charset="0"/>
              <a:buNone/>
            </a:pPr>
            <a:r>
              <a:rPr lang="en-US" altLang="en-US" sz="1800" dirty="0" err="1">
                <a:solidFill>
                  <a:srgbClr val="000000"/>
                </a:solidFill>
                <a:cs typeface="Arial" panose="020B0604020202020204" pitchFamily="34" charset="0"/>
              </a:rPr>
              <a:t>Mettez</a:t>
            </a:r>
            <a:r>
              <a:rPr lang="en-US" altLang="en-US" sz="1800" dirty="0">
                <a:solidFill>
                  <a:srgbClr val="000000"/>
                </a:solidFill>
                <a:cs typeface="Arial" panose="020B0604020202020204" pitchFamily="34" charset="0"/>
              </a:rPr>
              <a:t> </a:t>
            </a:r>
            <a:r>
              <a:rPr lang="en-US" altLang="en-US" sz="1800" dirty="0" err="1">
                <a:solidFill>
                  <a:srgbClr val="000000"/>
                </a:solidFill>
                <a:cs typeface="Arial" panose="020B0604020202020204" pitchFamily="34" charset="0"/>
              </a:rPr>
              <a:t>en</a:t>
            </a:r>
            <a:r>
              <a:rPr lang="en-US" altLang="en-US" sz="1800" dirty="0">
                <a:solidFill>
                  <a:srgbClr val="000000"/>
                </a:solidFill>
                <a:cs typeface="Arial" panose="020B0604020202020204" pitchFamily="34" charset="0"/>
              </a:rPr>
              <a:t> place des </a:t>
            </a:r>
            <a:r>
              <a:rPr lang="en-US" altLang="en-US" sz="1800" dirty="0" err="1">
                <a:solidFill>
                  <a:srgbClr val="000000"/>
                </a:solidFill>
                <a:cs typeface="Arial" panose="020B0604020202020204" pitchFamily="34" charset="0"/>
              </a:rPr>
              <a:t>mesures</a:t>
            </a:r>
            <a:r>
              <a:rPr lang="en-US" altLang="en-US" sz="1800" dirty="0">
                <a:solidFill>
                  <a:srgbClr val="000000"/>
                </a:solidFill>
                <a:cs typeface="Arial" panose="020B0604020202020204" pitchFamily="34" charset="0"/>
              </a:rPr>
              <a:t> pour </a:t>
            </a:r>
            <a:r>
              <a:rPr lang="en-US" altLang="en-US" sz="1800" dirty="0" err="1">
                <a:solidFill>
                  <a:srgbClr val="000000"/>
                </a:solidFill>
                <a:cs typeface="Arial" panose="020B0604020202020204" pitchFamily="34" charset="0"/>
              </a:rPr>
              <a:t>prévenir</a:t>
            </a:r>
            <a:r>
              <a:rPr lang="en-US" altLang="en-US" sz="1800" dirty="0">
                <a:solidFill>
                  <a:srgbClr val="000000"/>
                </a:solidFill>
                <a:cs typeface="Arial" panose="020B0604020202020204" pitchFamily="34" charset="0"/>
              </a:rPr>
              <a:t> les </a:t>
            </a:r>
            <a:r>
              <a:rPr lang="en-US" altLang="en-US" sz="1800" dirty="0" err="1">
                <a:solidFill>
                  <a:srgbClr val="000000"/>
                </a:solidFill>
                <a:cs typeface="Arial" panose="020B0604020202020204" pitchFamily="34" charset="0"/>
              </a:rPr>
              <a:t>atteintes</a:t>
            </a:r>
            <a:r>
              <a:rPr lang="en-US" altLang="en-US" sz="1800" dirty="0">
                <a:solidFill>
                  <a:srgbClr val="000000"/>
                </a:solidFill>
                <a:cs typeface="Arial" panose="020B0604020202020204" pitchFamily="34" charset="0"/>
              </a:rPr>
              <a:t> à la vie </a:t>
            </a:r>
            <a:r>
              <a:rPr lang="en-US" altLang="en-US" sz="1800" dirty="0" err="1">
                <a:solidFill>
                  <a:srgbClr val="000000"/>
                </a:solidFill>
                <a:cs typeface="Arial" panose="020B0604020202020204" pitchFamily="34" charset="0"/>
              </a:rPr>
              <a:t>privée</a:t>
            </a:r>
            <a:r>
              <a:rPr lang="en-US" altLang="en-US" sz="1800" dirty="0">
                <a:solidFill>
                  <a:srgbClr val="000000"/>
                </a:solidFill>
                <a:cs typeface="Arial" panose="020B0604020202020204" pitchFamily="34" charset="0"/>
              </a:rPr>
              <a:t>, </a:t>
            </a:r>
            <a:r>
              <a:rPr lang="en-US" altLang="en-US" sz="1800" dirty="0" err="1">
                <a:solidFill>
                  <a:srgbClr val="000000"/>
                </a:solidFill>
                <a:cs typeface="Arial" panose="020B0604020202020204" pitchFamily="34" charset="0"/>
              </a:rPr>
              <a:t>notamment</a:t>
            </a:r>
            <a:r>
              <a:rPr lang="en-US" altLang="en-US" sz="1800" dirty="0">
                <a:solidFill>
                  <a:srgbClr val="000000"/>
                </a:solidFill>
                <a:cs typeface="Arial" panose="020B0604020202020204" pitchFamily="34" charset="0"/>
              </a:rPr>
              <a:t> </a:t>
            </a:r>
            <a:r>
              <a:rPr lang="en-US" altLang="en-US" sz="1800" dirty="0" err="1">
                <a:solidFill>
                  <a:srgbClr val="000000"/>
                </a:solidFill>
                <a:cs typeface="Arial" panose="020B0604020202020204" pitchFamily="34" charset="0"/>
              </a:rPr>
              <a:t>en</a:t>
            </a:r>
            <a:r>
              <a:rPr lang="en-US" altLang="en-US" sz="1800" dirty="0">
                <a:solidFill>
                  <a:srgbClr val="000000"/>
                </a:solidFill>
                <a:cs typeface="Arial" panose="020B0604020202020204" pitchFamily="34" charset="0"/>
              </a:rPr>
              <a:t> </a:t>
            </a:r>
            <a:r>
              <a:rPr lang="en-US" altLang="en-US" sz="1800" dirty="0" err="1">
                <a:solidFill>
                  <a:srgbClr val="000000"/>
                </a:solidFill>
                <a:cs typeface="Arial" panose="020B0604020202020204" pitchFamily="34" charset="0"/>
              </a:rPr>
              <a:t>modifiant</a:t>
            </a:r>
            <a:r>
              <a:rPr lang="en-US" altLang="en-US" sz="1800" dirty="0">
                <a:solidFill>
                  <a:srgbClr val="000000"/>
                </a:solidFill>
                <a:cs typeface="Arial" panose="020B0604020202020204" pitchFamily="34" charset="0"/>
              </a:rPr>
              <a:t> les politiques de protection de la vie </a:t>
            </a:r>
            <a:r>
              <a:rPr lang="en-US" altLang="en-US" sz="1800" dirty="0" err="1">
                <a:solidFill>
                  <a:srgbClr val="000000"/>
                </a:solidFill>
                <a:cs typeface="Arial" panose="020B0604020202020204" pitchFamily="34" charset="0"/>
              </a:rPr>
              <a:t>privée</a:t>
            </a:r>
            <a:r>
              <a:rPr lang="en-US" altLang="en-US" sz="1800" dirty="0">
                <a:solidFill>
                  <a:srgbClr val="000000"/>
                </a:solidFill>
                <a:cs typeface="Arial" panose="020B0604020202020204" pitchFamily="34" charset="0"/>
              </a:rPr>
              <a:t>, </a:t>
            </a:r>
            <a:r>
              <a:rPr lang="en-US" altLang="en-US" sz="1800" dirty="0" err="1">
                <a:solidFill>
                  <a:srgbClr val="000000"/>
                </a:solidFill>
                <a:cs typeface="Arial" panose="020B0604020202020204" pitchFamily="34" charset="0"/>
              </a:rPr>
              <a:t>en</a:t>
            </a:r>
            <a:r>
              <a:rPr lang="en-US" altLang="en-US" sz="1800" dirty="0">
                <a:solidFill>
                  <a:srgbClr val="000000"/>
                </a:solidFill>
                <a:cs typeface="Arial" panose="020B0604020202020204" pitchFamily="34" charset="0"/>
              </a:rPr>
              <a:t> </a:t>
            </a:r>
            <a:r>
              <a:rPr lang="en-US" altLang="en-US" sz="1800" dirty="0" err="1">
                <a:solidFill>
                  <a:srgbClr val="000000"/>
                </a:solidFill>
                <a:cs typeface="Arial" panose="020B0604020202020204" pitchFamily="34" charset="0"/>
              </a:rPr>
              <a:t>élaborant</a:t>
            </a:r>
            <a:r>
              <a:rPr lang="en-US" altLang="en-US" sz="1800" dirty="0">
                <a:solidFill>
                  <a:srgbClr val="000000"/>
                </a:solidFill>
                <a:cs typeface="Arial" panose="020B0604020202020204" pitchFamily="34" charset="0"/>
              </a:rPr>
              <a:t> de nouveaux </a:t>
            </a:r>
            <a:r>
              <a:rPr lang="en-US" altLang="en-US" sz="1800" dirty="0" err="1">
                <a:solidFill>
                  <a:srgbClr val="000000"/>
                </a:solidFill>
                <a:cs typeface="Arial" panose="020B0604020202020204" pitchFamily="34" charset="0"/>
              </a:rPr>
              <a:t>protocoles</a:t>
            </a:r>
            <a:r>
              <a:rPr lang="en-US" altLang="en-US" sz="1800" dirty="0">
                <a:solidFill>
                  <a:srgbClr val="000000"/>
                </a:solidFill>
                <a:cs typeface="Arial" panose="020B0604020202020204" pitchFamily="34" charset="0"/>
              </a:rPr>
              <a:t> de </a:t>
            </a:r>
            <a:r>
              <a:rPr lang="en-US" altLang="en-US" sz="1800" dirty="0" err="1">
                <a:solidFill>
                  <a:srgbClr val="000000"/>
                </a:solidFill>
                <a:cs typeface="Arial" panose="020B0604020202020204" pitchFamily="34" charset="0"/>
              </a:rPr>
              <a:t>sécurité</a:t>
            </a:r>
            <a:r>
              <a:rPr lang="en-US" altLang="en-US" sz="1800" dirty="0">
                <a:solidFill>
                  <a:srgbClr val="000000"/>
                </a:solidFill>
                <a:cs typeface="Arial" panose="020B0604020202020204" pitchFamily="34" charset="0"/>
              </a:rPr>
              <a:t> et de protection de la vie </a:t>
            </a:r>
            <a:r>
              <a:rPr lang="en-US" altLang="en-US" sz="1800" dirty="0" err="1">
                <a:solidFill>
                  <a:srgbClr val="000000"/>
                </a:solidFill>
                <a:cs typeface="Arial" panose="020B0604020202020204" pitchFamily="34" charset="0"/>
              </a:rPr>
              <a:t>privée</a:t>
            </a:r>
            <a:r>
              <a:rPr lang="en-US" altLang="en-US" sz="1800" dirty="0">
                <a:solidFill>
                  <a:srgbClr val="000000"/>
                </a:solidFill>
                <a:cs typeface="Arial" panose="020B0604020202020204" pitchFamily="34" charset="0"/>
              </a:rPr>
              <a:t> et </a:t>
            </a:r>
            <a:r>
              <a:rPr lang="en-US" altLang="en-US" sz="1800" dirty="0" err="1">
                <a:solidFill>
                  <a:srgbClr val="000000"/>
                </a:solidFill>
                <a:cs typeface="Arial" panose="020B0604020202020204" pitchFamily="34" charset="0"/>
              </a:rPr>
              <a:t>en</a:t>
            </a:r>
            <a:r>
              <a:rPr lang="en-US" altLang="en-US" sz="1800" dirty="0">
                <a:solidFill>
                  <a:srgbClr val="000000"/>
                </a:solidFill>
                <a:cs typeface="Arial" panose="020B0604020202020204" pitchFamily="34" charset="0"/>
              </a:rPr>
              <a:t> formant le personnel. </a:t>
            </a:r>
          </a:p>
        </p:txBody>
      </p:sp>
      <p:grpSp>
        <p:nvGrpSpPr>
          <p:cNvPr id="51205" name="Group 15">
            <a:extLst>
              <a:ext uri="{FF2B5EF4-FFF2-40B4-BE49-F238E27FC236}">
                <a16:creationId xmlns:a16="http://schemas.microsoft.com/office/drawing/2014/main" id="{6A29FA16-3C68-4F04-803B-29EB0EF81906}"/>
              </a:ext>
            </a:extLst>
          </p:cNvPr>
          <p:cNvGrpSpPr>
            <a:grpSpLocks/>
          </p:cNvGrpSpPr>
          <p:nvPr>
            <p:custDataLst>
              <p:tags r:id="rId4"/>
            </p:custDataLst>
          </p:nvPr>
        </p:nvGrpSpPr>
        <p:grpSpPr bwMode="auto">
          <a:xfrm>
            <a:off x="8677275" y="1792289"/>
            <a:ext cx="3232150" cy="1636712"/>
            <a:chOff x="4662262" y="3368402"/>
            <a:chExt cx="2619876" cy="1335167"/>
          </a:xfrm>
        </p:grpSpPr>
        <p:grpSp>
          <p:nvGrpSpPr>
            <p:cNvPr id="51207" name="Group 16">
              <a:extLst>
                <a:ext uri="{FF2B5EF4-FFF2-40B4-BE49-F238E27FC236}">
                  <a16:creationId xmlns:a16="http://schemas.microsoft.com/office/drawing/2014/main" id="{6102EA49-A5CC-4BDE-9016-1E557A57A9F3}"/>
                </a:ext>
              </a:extLst>
            </p:cNvPr>
            <p:cNvGrpSpPr>
              <a:grpSpLocks/>
            </p:cNvGrpSpPr>
            <p:nvPr/>
          </p:nvGrpSpPr>
          <p:grpSpPr bwMode="auto">
            <a:xfrm>
              <a:off x="4662262" y="3368402"/>
              <a:ext cx="2547114" cy="1335167"/>
              <a:chOff x="4659651" y="3311660"/>
              <a:chExt cx="2547114" cy="1335167"/>
            </a:xfrm>
          </p:grpSpPr>
          <p:pic>
            <p:nvPicPr>
              <p:cNvPr id="21" name="Picture 20" descr="Person using a wheelchair">
                <a:extLst>
                  <a:ext uri="{FF2B5EF4-FFF2-40B4-BE49-F238E27FC236}">
                    <a16:creationId xmlns:a16="http://schemas.microsoft.com/office/drawing/2014/main" id="{0FCA5BBE-92FF-492E-9FEF-2F95A87D5F74}"/>
                  </a:ext>
                </a:extLst>
              </p:cNvPr>
              <p:cNvPicPr>
                <a:picLocks noChangeAspect="1"/>
              </p:cNvPicPr>
              <p:nvPr/>
            </p:nvPicPr>
            <p:blipFill>
              <a:blip r:embed="rId7">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092404" y="3311660"/>
                <a:ext cx="547882" cy="547882"/>
              </a:xfrm>
              <a:prstGeom prst="rect">
                <a:avLst/>
              </a:prstGeom>
            </p:spPr>
          </p:pic>
          <p:pic>
            <p:nvPicPr>
              <p:cNvPr id="22" name="Picture 21" descr="Family">
                <a:extLst>
                  <a:ext uri="{FF2B5EF4-FFF2-40B4-BE49-F238E27FC236}">
                    <a16:creationId xmlns:a16="http://schemas.microsoft.com/office/drawing/2014/main" id="{DAB183B4-1739-4480-9AA8-90752FCC9D91}"/>
                  </a:ext>
                </a:extLst>
              </p:cNvPr>
              <p:cNvPicPr>
                <a:picLocks noChangeAspect="1"/>
              </p:cNvPicPr>
              <p:nvPr/>
            </p:nvPicPr>
            <p:blipFill>
              <a:blip r:embed="rId8">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267988" y="3911104"/>
                <a:ext cx="735723" cy="735723"/>
              </a:xfrm>
              <a:prstGeom prst="rect">
                <a:avLst/>
              </a:prstGeom>
            </p:spPr>
          </p:pic>
          <p:pic>
            <p:nvPicPr>
              <p:cNvPr id="51213" name="Graphic 22" descr="Person with Cane">
                <a:extLst>
                  <a:ext uri="{FF2B5EF4-FFF2-40B4-BE49-F238E27FC236}">
                    <a16:creationId xmlns:a16="http://schemas.microsoft.com/office/drawing/2014/main" id="{0EA6772B-DEA9-4B1B-AD0E-2DA8391B1C14}"/>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17752" y="3957989"/>
                <a:ext cx="594296" cy="594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14" name="Graphic 23" descr="Baby">
                <a:extLst>
                  <a:ext uri="{FF2B5EF4-FFF2-40B4-BE49-F238E27FC236}">
                    <a16:creationId xmlns:a16="http://schemas.microsoft.com/office/drawing/2014/main" id="{646E2260-C441-4C24-BA0F-4BB8EFE689B0}"/>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59651" y="3812114"/>
                <a:ext cx="648250" cy="64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15" name="Graphic 24" descr="Woman">
                <a:extLst>
                  <a:ext uri="{FF2B5EF4-FFF2-40B4-BE49-F238E27FC236}">
                    <a16:creationId xmlns:a16="http://schemas.microsoft.com/office/drawing/2014/main" id="{753634C4-CB57-4421-92E2-739FD2620334}"/>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607321" y="3311660"/>
                <a:ext cx="599444" cy="599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51208" name="Graphic 17" descr="Two Men">
              <a:extLst>
                <a:ext uri="{FF2B5EF4-FFF2-40B4-BE49-F238E27FC236}">
                  <a16:creationId xmlns:a16="http://schemas.microsoft.com/office/drawing/2014/main" id="{126E094A-DA48-4B01-9E27-E28E73066A94}"/>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595492" y="3986789"/>
              <a:ext cx="686646" cy="686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09" name="Graphic 18" descr="Man with kid">
              <a:extLst>
                <a:ext uri="{FF2B5EF4-FFF2-40B4-BE49-F238E27FC236}">
                  <a16:creationId xmlns:a16="http://schemas.microsoft.com/office/drawing/2014/main" id="{0437A711-1E13-452B-A037-3F31EEA90552}"/>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197249" y="3505871"/>
              <a:ext cx="644571" cy="644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10" name="Graphic 19" descr="Two women">
              <a:extLst>
                <a:ext uri="{FF2B5EF4-FFF2-40B4-BE49-F238E27FC236}">
                  <a16:creationId xmlns:a16="http://schemas.microsoft.com/office/drawing/2014/main" id="{97E59A4C-3BB9-4BA5-A312-067B0D9811F4}"/>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672790" y="3397959"/>
              <a:ext cx="615462" cy="61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1206" name="Slide Number Placeholder 3">
            <a:extLst>
              <a:ext uri="{FF2B5EF4-FFF2-40B4-BE49-F238E27FC236}">
                <a16:creationId xmlns:a16="http://schemas.microsoft.com/office/drawing/2014/main" id="{0CFFCC8C-C08D-41E3-94DE-E4330F585A4A}"/>
              </a:ext>
            </a:extLst>
          </p:cNvPr>
          <p:cNvSpPr>
            <a:spLocks noGrp="1" noChangeArrowheads="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C24AA96F-906D-4657-9368-D9D138EDCE1F}" type="slidenum">
              <a:rPr lang="en-US" altLang="en-US" sz="1200">
                <a:solidFill>
                  <a:srgbClr val="000000"/>
                </a:solidFill>
              </a:rPr>
              <a:pPr>
                <a:lnSpc>
                  <a:spcPct val="100000"/>
                </a:lnSpc>
                <a:spcBef>
                  <a:spcPct val="0"/>
                </a:spcBef>
                <a:buFontTx/>
                <a:buNone/>
              </a:pPr>
              <a:t>28</a:t>
            </a:fld>
            <a:endParaRPr lang="en-US" altLang="en-US" sz="1200">
              <a:solidFill>
                <a:srgbClr val="00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3FE6D-8277-4B19-9D2C-28C12FBED0B0}"/>
              </a:ext>
            </a:extLst>
          </p:cNvPr>
          <p:cNvSpPr>
            <a:spLocks noGrp="1"/>
          </p:cNvSpPr>
          <p:nvPr>
            <p:ph type="title"/>
            <p:custDataLst>
              <p:tags r:id="rId1"/>
            </p:custDataLst>
          </p:nvPr>
        </p:nvSpPr>
        <p:spPr>
          <a:xfrm>
            <a:off x="349250" y="165100"/>
            <a:ext cx="10515600" cy="868363"/>
          </a:xfrm>
        </p:spPr>
        <p:txBody>
          <a:bodyPr>
            <a:normAutofit fontScale="90000"/>
          </a:bodyPr>
          <a:lstStyle/>
          <a:p>
            <a:pPr eaLnBrk="1" hangingPunct="1">
              <a:buSzPct val="100000"/>
              <a:defRPr/>
            </a:pPr>
            <a:r>
              <a:rPr lang="en-US" altLang="en-US" sz="3600" b="1">
                <a:solidFill>
                  <a:srgbClr val="254061"/>
                </a:solidFill>
              </a:rPr>
              <a:t>Signaler les atteintes à la vie privée dans l'outil GRIG-PE</a:t>
            </a:r>
          </a:p>
        </p:txBody>
      </p:sp>
      <p:sp>
        <p:nvSpPr>
          <p:cNvPr id="52227" name="Content Placeholder 2">
            <a:extLst>
              <a:ext uri="{FF2B5EF4-FFF2-40B4-BE49-F238E27FC236}">
                <a16:creationId xmlns:a16="http://schemas.microsoft.com/office/drawing/2014/main" id="{8EE801A7-1BB4-409E-8DF9-F5E1E3124C27}"/>
              </a:ext>
            </a:extLst>
          </p:cNvPr>
          <p:cNvSpPr>
            <a:spLocks noGrp="1" noChangeArrowheads="1"/>
          </p:cNvSpPr>
          <p:nvPr>
            <p:ph idx="1"/>
            <p:custDataLst>
              <p:tags r:id="rId2"/>
            </p:custDataLst>
          </p:nvPr>
        </p:nvSpPr>
        <p:spPr>
          <a:xfrm>
            <a:off x="349250" y="954087"/>
            <a:ext cx="11366500" cy="5356225"/>
          </a:xfrm>
        </p:spPr>
        <p:txBody>
          <a:bodyPr/>
          <a:lstStyle/>
          <a:p>
            <a:pPr marL="0" indent="0" eaLnBrk="1" hangingPunct="1">
              <a:lnSpc>
                <a:spcPct val="100000"/>
              </a:lnSpc>
              <a:spcBef>
                <a:spcPts val="1013"/>
              </a:spcBef>
              <a:buFont typeface="Arial" panose="020B0604020202020204" pitchFamily="34" charset="0"/>
              <a:buNone/>
            </a:pPr>
            <a:r>
              <a:rPr lang="en-US" altLang="en-US" sz="1600" dirty="0" err="1">
                <a:solidFill>
                  <a:srgbClr val="000000"/>
                </a:solidFill>
              </a:rPr>
              <a:t>En</a:t>
            </a:r>
            <a:r>
              <a:rPr lang="en-US" altLang="en-US" sz="1600" dirty="0">
                <a:solidFill>
                  <a:srgbClr val="000000"/>
                </a:solidFill>
              </a:rPr>
              <a:t> </a:t>
            </a:r>
            <a:r>
              <a:rPr lang="en-US" altLang="en-US" sz="1600" dirty="0" err="1">
                <a:solidFill>
                  <a:srgbClr val="000000"/>
                </a:solidFill>
              </a:rPr>
              <a:t>cas</a:t>
            </a:r>
            <a:r>
              <a:rPr lang="en-US" altLang="en-US" sz="1600" dirty="0">
                <a:solidFill>
                  <a:srgbClr val="000000"/>
                </a:solidFill>
              </a:rPr>
              <a:t> </a:t>
            </a:r>
            <a:r>
              <a:rPr lang="en-US" altLang="en-US" sz="1600" dirty="0" err="1">
                <a:solidFill>
                  <a:srgbClr val="000000"/>
                </a:solidFill>
              </a:rPr>
              <a:t>d'atteinte</a:t>
            </a:r>
            <a:r>
              <a:rPr lang="en-US" altLang="en-US" sz="1600" dirty="0">
                <a:solidFill>
                  <a:srgbClr val="000000"/>
                </a:solidFill>
              </a:rPr>
              <a:t> </a:t>
            </a:r>
            <a:r>
              <a:rPr lang="en-US" altLang="en-US" sz="1600" dirty="0" err="1">
                <a:solidFill>
                  <a:srgbClr val="000000"/>
                </a:solidFill>
              </a:rPr>
              <a:t>avérée</a:t>
            </a:r>
            <a:r>
              <a:rPr lang="en-US" altLang="en-US" sz="1600" dirty="0">
                <a:solidFill>
                  <a:srgbClr val="000000"/>
                </a:solidFill>
              </a:rPr>
              <a:t> </a:t>
            </a:r>
            <a:r>
              <a:rPr lang="en-US" altLang="en-US" sz="1600" dirty="0" err="1">
                <a:solidFill>
                  <a:srgbClr val="000000"/>
                </a:solidFill>
              </a:rPr>
              <a:t>ou</a:t>
            </a:r>
            <a:r>
              <a:rPr lang="en-US" altLang="en-US" sz="1600" dirty="0">
                <a:solidFill>
                  <a:srgbClr val="000000"/>
                </a:solidFill>
              </a:rPr>
              <a:t> </a:t>
            </a:r>
            <a:r>
              <a:rPr lang="en-US" altLang="en-US" sz="1600" dirty="0" err="1">
                <a:solidFill>
                  <a:srgbClr val="000000"/>
                </a:solidFill>
              </a:rPr>
              <a:t>présumée</a:t>
            </a:r>
            <a:r>
              <a:rPr lang="en-US" altLang="en-US" sz="1600" dirty="0">
                <a:solidFill>
                  <a:srgbClr val="000000"/>
                </a:solidFill>
              </a:rPr>
              <a:t> à la vie </a:t>
            </a:r>
            <a:r>
              <a:rPr lang="en-US" altLang="en-US" sz="1600" dirty="0" err="1">
                <a:solidFill>
                  <a:srgbClr val="000000"/>
                </a:solidFill>
              </a:rPr>
              <a:t>privée</a:t>
            </a:r>
            <a:r>
              <a:rPr lang="en-US" altLang="en-US" sz="1600" dirty="0">
                <a:solidFill>
                  <a:srgbClr val="000000"/>
                </a:solidFill>
              </a:rPr>
              <a:t> qui cause de graves </a:t>
            </a:r>
            <a:r>
              <a:rPr lang="en-US" altLang="en-US" sz="1600" dirty="0" err="1">
                <a:solidFill>
                  <a:srgbClr val="000000"/>
                </a:solidFill>
              </a:rPr>
              <a:t>dommages</a:t>
            </a:r>
            <a:r>
              <a:rPr lang="en-US" altLang="en-US" sz="1600" dirty="0">
                <a:solidFill>
                  <a:srgbClr val="000000"/>
                </a:solidFill>
              </a:rPr>
              <a:t> </a:t>
            </a:r>
            <a:r>
              <a:rPr lang="en-US" altLang="en-US" sz="1600" dirty="0" err="1">
                <a:solidFill>
                  <a:srgbClr val="000000"/>
                </a:solidFill>
              </a:rPr>
              <a:t>ou</a:t>
            </a:r>
            <a:r>
              <a:rPr lang="en-US" altLang="en-US" sz="1600" dirty="0">
                <a:solidFill>
                  <a:srgbClr val="000000"/>
                </a:solidFill>
              </a:rPr>
              <a:t> </a:t>
            </a:r>
            <a:r>
              <a:rPr lang="en-US" altLang="en-US" sz="1600" dirty="0" err="1">
                <a:solidFill>
                  <a:srgbClr val="000000"/>
                </a:solidFill>
              </a:rPr>
              <a:t>risques</a:t>
            </a:r>
            <a:r>
              <a:rPr lang="en-US" altLang="en-US" sz="1600" dirty="0">
                <a:solidFill>
                  <a:srgbClr val="000000"/>
                </a:solidFill>
              </a:rPr>
              <a:t> à </a:t>
            </a:r>
            <a:r>
              <a:rPr lang="en-US" altLang="en-US" sz="1600" dirty="0" err="1">
                <a:solidFill>
                  <a:srgbClr val="000000"/>
                </a:solidFill>
              </a:rPr>
              <a:t>l'individu</a:t>
            </a:r>
            <a:r>
              <a:rPr lang="en-US" altLang="en-US" sz="1600" dirty="0">
                <a:solidFill>
                  <a:srgbClr val="000000"/>
                </a:solidFill>
              </a:rPr>
              <a:t> </a:t>
            </a:r>
            <a:r>
              <a:rPr lang="en-US" altLang="en-US" sz="1600" dirty="0" err="1">
                <a:solidFill>
                  <a:srgbClr val="000000"/>
                </a:solidFill>
              </a:rPr>
              <a:t>en</a:t>
            </a:r>
            <a:r>
              <a:rPr lang="en-US" altLang="en-US" sz="1600" dirty="0">
                <a:solidFill>
                  <a:srgbClr val="000000"/>
                </a:solidFill>
              </a:rPr>
              <a:t> question </a:t>
            </a:r>
            <a:r>
              <a:rPr lang="en-US" altLang="en-US" sz="1600" dirty="0" err="1">
                <a:solidFill>
                  <a:srgbClr val="000000"/>
                </a:solidFill>
              </a:rPr>
              <a:t>ou</a:t>
            </a:r>
            <a:r>
              <a:rPr lang="en-US" altLang="en-US" sz="1600" dirty="0">
                <a:solidFill>
                  <a:srgbClr val="000000"/>
                </a:solidFill>
              </a:rPr>
              <a:t> à </a:t>
            </a:r>
            <a:r>
              <a:rPr lang="en-US" altLang="en-US" sz="1600" dirty="0" err="1">
                <a:solidFill>
                  <a:srgbClr val="000000"/>
                </a:solidFill>
              </a:rPr>
              <a:t>d'autres</a:t>
            </a:r>
            <a:r>
              <a:rPr lang="en-US" altLang="en-US" sz="1600" dirty="0">
                <a:solidFill>
                  <a:srgbClr val="000000"/>
                </a:solidFill>
              </a:rPr>
              <a:t> </a:t>
            </a:r>
            <a:r>
              <a:rPr lang="en-US" altLang="en-US" sz="1600" dirty="0" err="1">
                <a:solidFill>
                  <a:srgbClr val="000000"/>
                </a:solidFill>
              </a:rPr>
              <a:t>personnes</a:t>
            </a:r>
            <a:r>
              <a:rPr lang="en-US" altLang="en-US" sz="1600" dirty="0">
                <a:solidFill>
                  <a:srgbClr val="000000"/>
                </a:solidFill>
              </a:rPr>
              <a:t>, </a:t>
            </a:r>
            <a:r>
              <a:rPr lang="en-US" altLang="en-US" sz="1600" dirty="0" err="1">
                <a:solidFill>
                  <a:srgbClr val="000000"/>
                </a:solidFill>
              </a:rPr>
              <a:t>ou</a:t>
            </a:r>
            <a:r>
              <a:rPr lang="en-US" altLang="en-US" sz="1600" dirty="0">
                <a:solidFill>
                  <a:srgbClr val="000000"/>
                </a:solidFill>
              </a:rPr>
              <a:t> </a:t>
            </a:r>
            <a:r>
              <a:rPr lang="en-US" altLang="en-US" sz="1600" dirty="0" err="1">
                <a:solidFill>
                  <a:srgbClr val="000000"/>
                </a:solidFill>
              </a:rPr>
              <a:t>en</a:t>
            </a:r>
            <a:r>
              <a:rPr lang="en-US" altLang="en-US" sz="1600" dirty="0">
                <a:solidFill>
                  <a:srgbClr val="000000"/>
                </a:solidFill>
              </a:rPr>
              <a:t> violation avec la </a:t>
            </a:r>
            <a:r>
              <a:rPr lang="en-US" altLang="en-US" sz="1600" dirty="0" err="1">
                <a:solidFill>
                  <a:srgbClr val="000000"/>
                </a:solidFill>
              </a:rPr>
              <a:t>Loi</a:t>
            </a:r>
            <a:r>
              <a:rPr lang="en-US" altLang="en-US" sz="1600" dirty="0">
                <a:solidFill>
                  <a:srgbClr val="000000"/>
                </a:solidFill>
              </a:rPr>
              <a:t> sur le </a:t>
            </a:r>
            <a:r>
              <a:rPr lang="en-US" altLang="en-US" sz="1600" dirty="0" err="1">
                <a:solidFill>
                  <a:srgbClr val="000000"/>
                </a:solidFill>
              </a:rPr>
              <a:t>système</a:t>
            </a:r>
            <a:r>
              <a:rPr lang="en-US" altLang="en-US" sz="1600" dirty="0">
                <a:solidFill>
                  <a:srgbClr val="000000"/>
                </a:solidFill>
              </a:rPr>
              <a:t> de justice </a:t>
            </a:r>
            <a:r>
              <a:rPr lang="en-US" altLang="en-US" sz="1600" dirty="0" err="1">
                <a:solidFill>
                  <a:srgbClr val="000000"/>
                </a:solidFill>
              </a:rPr>
              <a:t>pénale</a:t>
            </a:r>
            <a:r>
              <a:rPr lang="en-US" altLang="en-US" sz="1600" dirty="0">
                <a:solidFill>
                  <a:srgbClr val="000000"/>
                </a:solidFill>
              </a:rPr>
              <a:t> pour les adolescents (LSJPA), la situation doit </a:t>
            </a:r>
            <a:r>
              <a:rPr lang="en-US" altLang="en-US" sz="1600" dirty="0" err="1">
                <a:solidFill>
                  <a:srgbClr val="000000"/>
                </a:solidFill>
              </a:rPr>
              <a:t>obligatoirement</a:t>
            </a:r>
            <a:r>
              <a:rPr lang="en-US" altLang="en-US" sz="1600" dirty="0">
                <a:solidFill>
                  <a:srgbClr val="000000"/>
                </a:solidFill>
              </a:rPr>
              <a:t> </a:t>
            </a:r>
            <a:r>
              <a:rPr lang="en-US" altLang="en-US" sz="1600" dirty="0" err="1">
                <a:solidFill>
                  <a:srgbClr val="000000"/>
                </a:solidFill>
              </a:rPr>
              <a:t>être</a:t>
            </a:r>
            <a:r>
              <a:rPr lang="en-US" altLang="en-US" sz="1600" dirty="0">
                <a:solidFill>
                  <a:srgbClr val="000000"/>
                </a:solidFill>
              </a:rPr>
              <a:t> </a:t>
            </a:r>
            <a:r>
              <a:rPr lang="en-US" altLang="en-US" sz="1600" dirty="0" err="1">
                <a:solidFill>
                  <a:srgbClr val="000000"/>
                </a:solidFill>
              </a:rPr>
              <a:t>signalée</a:t>
            </a:r>
            <a:r>
              <a:rPr lang="en-US" altLang="en-US" sz="1600" dirty="0">
                <a:solidFill>
                  <a:srgbClr val="000000"/>
                </a:solidFill>
              </a:rPr>
              <a:t> </a:t>
            </a:r>
            <a:r>
              <a:rPr lang="en-US" altLang="en-US" sz="1600" dirty="0" err="1">
                <a:solidFill>
                  <a:srgbClr val="000000"/>
                </a:solidFill>
              </a:rPr>
              <a:t>en</a:t>
            </a:r>
            <a:r>
              <a:rPr lang="en-US" altLang="en-US" sz="1600" dirty="0">
                <a:solidFill>
                  <a:srgbClr val="000000"/>
                </a:solidFill>
              </a:rPr>
              <a:t> tant que RIG.</a:t>
            </a:r>
          </a:p>
          <a:p>
            <a:pPr marL="0" indent="0" eaLnBrk="1" hangingPunct="1">
              <a:lnSpc>
                <a:spcPct val="100000"/>
              </a:lnSpc>
              <a:spcBef>
                <a:spcPts val="1013"/>
              </a:spcBef>
              <a:buFont typeface="Arial" panose="020B0604020202020204" pitchFamily="34" charset="0"/>
              <a:buNone/>
            </a:pPr>
            <a:r>
              <a:rPr lang="en-US" altLang="en-US" sz="1600" dirty="0" err="1">
                <a:solidFill>
                  <a:srgbClr val="000000"/>
                </a:solidFill>
              </a:rPr>
              <a:t>Toutes</a:t>
            </a:r>
            <a:r>
              <a:rPr lang="en-US" altLang="en-US" sz="1600" dirty="0">
                <a:solidFill>
                  <a:srgbClr val="000000"/>
                </a:solidFill>
              </a:rPr>
              <a:t> les </a:t>
            </a:r>
            <a:r>
              <a:rPr lang="en-US" altLang="en-US" sz="1600" dirty="0" err="1">
                <a:solidFill>
                  <a:srgbClr val="000000"/>
                </a:solidFill>
              </a:rPr>
              <a:t>atteintes</a:t>
            </a:r>
            <a:r>
              <a:rPr lang="en-US" altLang="en-US" sz="1600" dirty="0">
                <a:solidFill>
                  <a:srgbClr val="000000"/>
                </a:solidFill>
              </a:rPr>
              <a:t> à la vie </a:t>
            </a:r>
            <a:r>
              <a:rPr lang="en-US" altLang="en-US" sz="1600" dirty="0" err="1">
                <a:solidFill>
                  <a:srgbClr val="000000"/>
                </a:solidFill>
              </a:rPr>
              <a:t>privée</a:t>
            </a:r>
            <a:r>
              <a:rPr lang="en-US" altLang="en-US" sz="1600" dirty="0">
                <a:solidFill>
                  <a:srgbClr val="000000"/>
                </a:solidFill>
              </a:rPr>
              <a:t> </a:t>
            </a:r>
            <a:r>
              <a:rPr lang="en-US" altLang="en-US" sz="1600" dirty="0" err="1">
                <a:solidFill>
                  <a:srgbClr val="000000"/>
                </a:solidFill>
              </a:rPr>
              <a:t>correspondant</a:t>
            </a:r>
            <a:r>
              <a:rPr lang="en-US" altLang="en-US" sz="1600" dirty="0">
                <a:solidFill>
                  <a:srgbClr val="000000"/>
                </a:solidFill>
              </a:rPr>
              <a:t> à </a:t>
            </a:r>
            <a:r>
              <a:rPr lang="en-US" altLang="en-US" sz="1600" dirty="0" err="1">
                <a:solidFill>
                  <a:srgbClr val="000000"/>
                </a:solidFill>
              </a:rPr>
              <a:t>ces</a:t>
            </a:r>
            <a:r>
              <a:rPr lang="en-US" altLang="en-US" sz="1600" dirty="0">
                <a:solidFill>
                  <a:srgbClr val="000000"/>
                </a:solidFill>
              </a:rPr>
              <a:t> </a:t>
            </a:r>
            <a:r>
              <a:rPr lang="en-US" altLang="en-US" sz="1600" dirty="0" err="1">
                <a:solidFill>
                  <a:srgbClr val="000000"/>
                </a:solidFill>
              </a:rPr>
              <a:t>critères</a:t>
            </a:r>
            <a:r>
              <a:rPr lang="en-US" altLang="en-US" sz="1600" dirty="0">
                <a:solidFill>
                  <a:srgbClr val="000000"/>
                </a:solidFill>
              </a:rPr>
              <a:t> </a:t>
            </a:r>
            <a:r>
              <a:rPr lang="en-US" altLang="en-US" sz="1600" dirty="0" err="1">
                <a:solidFill>
                  <a:srgbClr val="000000"/>
                </a:solidFill>
              </a:rPr>
              <a:t>sont</a:t>
            </a:r>
            <a:r>
              <a:rPr lang="en-US" altLang="en-US" sz="1600" dirty="0">
                <a:solidFill>
                  <a:srgbClr val="000000"/>
                </a:solidFill>
              </a:rPr>
              <a:t> </a:t>
            </a:r>
            <a:r>
              <a:rPr lang="en-US" altLang="en-US" sz="1600" dirty="0" err="1">
                <a:solidFill>
                  <a:srgbClr val="000000"/>
                </a:solidFill>
              </a:rPr>
              <a:t>considérées</a:t>
            </a:r>
            <a:r>
              <a:rPr lang="en-US" altLang="en-US" sz="1600" dirty="0">
                <a:solidFill>
                  <a:srgbClr val="000000"/>
                </a:solidFill>
              </a:rPr>
              <a:t> </a:t>
            </a:r>
            <a:r>
              <a:rPr lang="en-US" altLang="en-US" sz="1600" dirty="0" err="1">
                <a:solidFill>
                  <a:srgbClr val="000000"/>
                </a:solidFill>
              </a:rPr>
              <a:t>comme</a:t>
            </a:r>
            <a:r>
              <a:rPr lang="en-US" altLang="en-US" sz="1600" dirty="0">
                <a:solidFill>
                  <a:srgbClr val="000000"/>
                </a:solidFill>
              </a:rPr>
              <a:t> </a:t>
            </a:r>
            <a:r>
              <a:rPr lang="en-US" altLang="en-US" sz="1600" dirty="0" err="1">
                <a:solidFill>
                  <a:srgbClr val="000000"/>
                </a:solidFill>
              </a:rPr>
              <a:t>étant</a:t>
            </a:r>
            <a:r>
              <a:rPr lang="en-US" altLang="en-US" sz="1600" dirty="0">
                <a:solidFill>
                  <a:srgbClr val="000000"/>
                </a:solidFill>
              </a:rPr>
              <a:t> un RIG de </a:t>
            </a:r>
            <a:r>
              <a:rPr lang="en-US" altLang="en-US" sz="1600" dirty="0" err="1">
                <a:solidFill>
                  <a:srgbClr val="000000"/>
                </a:solidFill>
              </a:rPr>
              <a:t>niveau</a:t>
            </a:r>
            <a:r>
              <a:rPr lang="en-US" altLang="en-US" sz="1600" dirty="0">
                <a:solidFill>
                  <a:srgbClr val="000000"/>
                </a:solidFill>
              </a:rPr>
              <a:t> 1 : les </a:t>
            </a:r>
            <a:r>
              <a:rPr lang="en-US" altLang="en-US" sz="1600" dirty="0" err="1">
                <a:solidFill>
                  <a:srgbClr val="000000"/>
                </a:solidFill>
              </a:rPr>
              <a:t>fournisseurs</a:t>
            </a:r>
            <a:r>
              <a:rPr lang="en-US" altLang="en-US" sz="1600" dirty="0">
                <a:solidFill>
                  <a:srgbClr val="000000"/>
                </a:solidFill>
              </a:rPr>
              <a:t> de services </a:t>
            </a:r>
            <a:r>
              <a:rPr lang="en-US" altLang="en-US" sz="1600" dirty="0" err="1">
                <a:solidFill>
                  <a:srgbClr val="000000"/>
                </a:solidFill>
              </a:rPr>
              <a:t>doivent</a:t>
            </a:r>
            <a:r>
              <a:rPr lang="en-US" altLang="en-US" sz="1600" dirty="0">
                <a:solidFill>
                  <a:srgbClr val="000000"/>
                </a:solidFill>
              </a:rPr>
              <a:t> </a:t>
            </a:r>
            <a:r>
              <a:rPr lang="en-US" altLang="en-US" sz="1600" dirty="0" err="1">
                <a:solidFill>
                  <a:srgbClr val="000000"/>
                </a:solidFill>
              </a:rPr>
              <a:t>en</a:t>
            </a:r>
            <a:r>
              <a:rPr lang="en-US" altLang="en-US" sz="1600" dirty="0">
                <a:solidFill>
                  <a:srgbClr val="000000"/>
                </a:solidFill>
              </a:rPr>
              <a:t> </a:t>
            </a:r>
            <a:r>
              <a:rPr lang="en-US" altLang="en-US" sz="1600" dirty="0" err="1">
                <a:solidFill>
                  <a:srgbClr val="000000"/>
                </a:solidFill>
              </a:rPr>
              <a:t>aviser</a:t>
            </a:r>
            <a:r>
              <a:rPr lang="en-US" altLang="en-US" sz="1600" dirty="0">
                <a:solidFill>
                  <a:srgbClr val="000000"/>
                </a:solidFill>
              </a:rPr>
              <a:t> </a:t>
            </a:r>
            <a:r>
              <a:rPr lang="en-US" altLang="en-US" sz="1600" dirty="0" err="1">
                <a:solidFill>
                  <a:srgbClr val="000000"/>
                </a:solidFill>
              </a:rPr>
              <a:t>immédiatement</a:t>
            </a:r>
            <a:r>
              <a:rPr lang="en-US" altLang="en-US" sz="1600" dirty="0">
                <a:solidFill>
                  <a:srgbClr val="000000"/>
                </a:solidFill>
              </a:rPr>
              <a:t> le </a:t>
            </a:r>
            <a:r>
              <a:rPr lang="en-US" altLang="en-US" sz="1600" dirty="0" err="1">
                <a:solidFill>
                  <a:srgbClr val="000000"/>
                </a:solidFill>
              </a:rPr>
              <a:t>Ministère</a:t>
            </a:r>
            <a:r>
              <a:rPr lang="en-US" altLang="en-US" sz="1600" dirty="0">
                <a:solidFill>
                  <a:srgbClr val="000000"/>
                </a:solidFill>
              </a:rPr>
              <a:t> et </a:t>
            </a:r>
            <a:r>
              <a:rPr lang="en-US" altLang="en-US" sz="1600" dirty="0" err="1">
                <a:solidFill>
                  <a:srgbClr val="000000"/>
                </a:solidFill>
              </a:rPr>
              <a:t>soumettre</a:t>
            </a:r>
            <a:r>
              <a:rPr lang="en-US" altLang="en-US" sz="1600" dirty="0">
                <a:solidFill>
                  <a:srgbClr val="000000"/>
                </a:solidFill>
              </a:rPr>
              <a:t> un RIG dans les 60 minutes </a:t>
            </a:r>
            <a:r>
              <a:rPr lang="en-US" altLang="en-US" sz="1600" dirty="0" err="1">
                <a:solidFill>
                  <a:srgbClr val="000000"/>
                </a:solidFill>
              </a:rPr>
              <a:t>suivant</a:t>
            </a:r>
            <a:r>
              <a:rPr lang="en-US" altLang="en-US" sz="1600" dirty="0">
                <a:solidFill>
                  <a:srgbClr val="000000"/>
                </a:solidFill>
              </a:rPr>
              <a:t> la </a:t>
            </a:r>
            <a:r>
              <a:rPr lang="en-US" altLang="en-US" sz="1600" dirty="0" err="1">
                <a:solidFill>
                  <a:srgbClr val="000000"/>
                </a:solidFill>
              </a:rPr>
              <a:t>prise</a:t>
            </a:r>
            <a:r>
              <a:rPr lang="en-US" altLang="en-US" sz="1600" dirty="0">
                <a:solidFill>
                  <a:srgbClr val="000000"/>
                </a:solidFill>
              </a:rPr>
              <a:t> de </a:t>
            </a:r>
            <a:r>
              <a:rPr lang="en-US" altLang="en-US" sz="1600" dirty="0" err="1">
                <a:solidFill>
                  <a:srgbClr val="000000"/>
                </a:solidFill>
              </a:rPr>
              <a:t>connaissance</a:t>
            </a:r>
            <a:r>
              <a:rPr lang="en-US" altLang="en-US" sz="1600" dirty="0">
                <a:solidFill>
                  <a:srgbClr val="000000"/>
                </a:solidFill>
              </a:rPr>
              <a:t> de </a:t>
            </a:r>
            <a:r>
              <a:rPr lang="en-US" altLang="en-US" sz="1600" dirty="0" err="1">
                <a:solidFill>
                  <a:srgbClr val="000000"/>
                </a:solidFill>
              </a:rPr>
              <a:t>l'incident</a:t>
            </a:r>
            <a:r>
              <a:rPr lang="en-US" altLang="en-US" sz="1600" dirty="0">
                <a:solidFill>
                  <a:srgbClr val="000000"/>
                </a:solidFill>
              </a:rPr>
              <a:t> grave </a:t>
            </a:r>
            <a:r>
              <a:rPr lang="en-US" altLang="en-US" sz="1600" dirty="0" err="1">
                <a:solidFill>
                  <a:srgbClr val="000000"/>
                </a:solidFill>
              </a:rPr>
              <a:t>ou</a:t>
            </a:r>
            <a:r>
              <a:rPr lang="en-US" altLang="en-US" sz="1600" dirty="0">
                <a:solidFill>
                  <a:srgbClr val="000000"/>
                </a:solidFill>
              </a:rPr>
              <a:t> la </a:t>
            </a:r>
            <a:r>
              <a:rPr lang="en-US" altLang="en-US" sz="1600" dirty="0" err="1">
                <a:solidFill>
                  <a:srgbClr val="000000"/>
                </a:solidFill>
              </a:rPr>
              <a:t>détermination</a:t>
            </a:r>
            <a:r>
              <a:rPr lang="en-US" altLang="en-US" sz="1600" dirty="0">
                <a:solidFill>
                  <a:srgbClr val="000000"/>
                </a:solidFill>
              </a:rPr>
              <a:t> que </a:t>
            </a:r>
            <a:r>
              <a:rPr lang="en-US" altLang="en-US" sz="1600" dirty="0" err="1">
                <a:solidFill>
                  <a:srgbClr val="000000"/>
                </a:solidFill>
              </a:rPr>
              <a:t>l'incident</a:t>
            </a:r>
            <a:r>
              <a:rPr lang="en-US" altLang="en-US" sz="1600" dirty="0">
                <a:solidFill>
                  <a:srgbClr val="000000"/>
                </a:solidFill>
              </a:rPr>
              <a:t> </a:t>
            </a:r>
            <a:r>
              <a:rPr lang="en-US" altLang="en-US" sz="1600" dirty="0" err="1">
                <a:solidFill>
                  <a:srgbClr val="000000"/>
                </a:solidFill>
              </a:rPr>
              <a:t>est</a:t>
            </a:r>
            <a:r>
              <a:rPr lang="en-US" altLang="en-US" sz="1600" dirty="0">
                <a:solidFill>
                  <a:srgbClr val="000000"/>
                </a:solidFill>
              </a:rPr>
              <a:t> grave. </a:t>
            </a:r>
          </a:p>
          <a:p>
            <a:pPr marL="0" indent="0" eaLnBrk="1" hangingPunct="1">
              <a:lnSpc>
                <a:spcPct val="100000"/>
              </a:lnSpc>
              <a:spcBef>
                <a:spcPts val="1013"/>
              </a:spcBef>
              <a:buFont typeface="Arial" panose="020B0604020202020204" pitchFamily="34" charset="0"/>
              <a:buNone/>
            </a:pPr>
            <a:r>
              <a:rPr lang="en-US" altLang="en-US" sz="1600" b="1" dirty="0">
                <a:solidFill>
                  <a:srgbClr val="000000"/>
                </a:solidFill>
              </a:rPr>
              <a:t>La description de </a:t>
            </a:r>
            <a:r>
              <a:rPr lang="en-US" altLang="en-US" sz="1600" b="1" dirty="0" err="1">
                <a:solidFill>
                  <a:srgbClr val="000000"/>
                </a:solidFill>
              </a:rPr>
              <a:t>l'incident</a:t>
            </a:r>
            <a:r>
              <a:rPr lang="en-US" altLang="en-US" sz="1600" b="1" dirty="0">
                <a:solidFill>
                  <a:srgbClr val="000000"/>
                </a:solidFill>
              </a:rPr>
              <a:t> grave doit </a:t>
            </a:r>
            <a:r>
              <a:rPr lang="en-US" altLang="en-US" sz="1600" b="1" dirty="0" err="1">
                <a:solidFill>
                  <a:srgbClr val="000000"/>
                </a:solidFill>
              </a:rPr>
              <a:t>inclure</a:t>
            </a:r>
            <a:r>
              <a:rPr lang="en-US" altLang="en-US" sz="1600" b="1" dirty="0">
                <a:solidFill>
                  <a:srgbClr val="000000"/>
                </a:solidFill>
              </a:rPr>
              <a:t> :</a:t>
            </a:r>
          </a:p>
          <a:p>
            <a:pPr marL="447675" indent="-266700" eaLnBrk="1" hangingPunct="1">
              <a:lnSpc>
                <a:spcPct val="100000"/>
              </a:lnSpc>
              <a:spcBef>
                <a:spcPts val="1013"/>
              </a:spcBef>
            </a:pPr>
            <a:r>
              <a:rPr lang="en-US" altLang="en-US" sz="1600" dirty="0">
                <a:solidFill>
                  <a:srgbClr val="000000"/>
                </a:solidFill>
              </a:rPr>
              <a:t>la nature de </a:t>
            </a:r>
            <a:r>
              <a:rPr lang="en-US" altLang="en-US" sz="1600" dirty="0" err="1">
                <a:solidFill>
                  <a:srgbClr val="000000"/>
                </a:solidFill>
              </a:rPr>
              <a:t>l'atteinte</a:t>
            </a:r>
            <a:r>
              <a:rPr lang="en-US" altLang="en-US" sz="1600" dirty="0">
                <a:solidFill>
                  <a:srgbClr val="000000"/>
                </a:solidFill>
              </a:rPr>
              <a:t> à la vie </a:t>
            </a:r>
            <a:r>
              <a:rPr lang="en-US" altLang="en-US" sz="1600" dirty="0" err="1">
                <a:solidFill>
                  <a:srgbClr val="000000"/>
                </a:solidFill>
              </a:rPr>
              <a:t>privée</a:t>
            </a:r>
            <a:r>
              <a:rPr lang="en-US" altLang="en-US" sz="1600" dirty="0">
                <a:solidFill>
                  <a:srgbClr val="000000"/>
                </a:solidFill>
              </a:rPr>
              <a:t> </a:t>
            </a:r>
          </a:p>
          <a:p>
            <a:pPr marL="447675" indent="-266700" eaLnBrk="1" hangingPunct="1">
              <a:lnSpc>
                <a:spcPct val="100000"/>
              </a:lnSpc>
              <a:spcBef>
                <a:spcPts val="1013"/>
              </a:spcBef>
            </a:pPr>
            <a:r>
              <a:rPr lang="en-US" altLang="en-US" sz="1600" dirty="0" err="1">
                <a:solidFill>
                  <a:srgbClr val="000000"/>
                </a:solidFill>
              </a:rPr>
              <a:t>une</a:t>
            </a:r>
            <a:r>
              <a:rPr lang="en-US" altLang="en-US" sz="1600" dirty="0">
                <a:solidFill>
                  <a:srgbClr val="000000"/>
                </a:solidFill>
              </a:rPr>
              <a:t> description des </a:t>
            </a:r>
            <a:r>
              <a:rPr lang="en-US" altLang="en-US" sz="1600" dirty="0" err="1">
                <a:solidFill>
                  <a:srgbClr val="000000"/>
                </a:solidFill>
              </a:rPr>
              <a:t>renseignements</a:t>
            </a:r>
            <a:r>
              <a:rPr lang="en-US" altLang="en-US" sz="1600" dirty="0">
                <a:solidFill>
                  <a:srgbClr val="000000"/>
                </a:solidFill>
              </a:rPr>
              <a:t> </a:t>
            </a:r>
            <a:r>
              <a:rPr lang="en-US" altLang="en-US" sz="1600" dirty="0" err="1">
                <a:solidFill>
                  <a:srgbClr val="000000"/>
                </a:solidFill>
              </a:rPr>
              <a:t>personnels</a:t>
            </a:r>
            <a:r>
              <a:rPr lang="en-US" altLang="en-US" sz="1600" dirty="0">
                <a:solidFill>
                  <a:srgbClr val="000000"/>
                </a:solidFill>
              </a:rPr>
              <a:t> </a:t>
            </a:r>
            <a:r>
              <a:rPr lang="en-US" altLang="en-US" sz="1600" dirty="0" err="1">
                <a:solidFill>
                  <a:srgbClr val="000000"/>
                </a:solidFill>
              </a:rPr>
              <a:t>divulgués</a:t>
            </a:r>
            <a:endParaRPr lang="en-US" altLang="en-US" sz="1600" dirty="0">
              <a:solidFill>
                <a:srgbClr val="000000"/>
              </a:solidFill>
            </a:endParaRPr>
          </a:p>
          <a:p>
            <a:pPr marL="447675" indent="-266700" eaLnBrk="1" hangingPunct="1">
              <a:lnSpc>
                <a:spcPct val="100000"/>
              </a:lnSpc>
              <a:spcBef>
                <a:spcPts val="1013"/>
              </a:spcBef>
            </a:pPr>
            <a:r>
              <a:rPr lang="en-US" altLang="en-US" sz="1600" dirty="0">
                <a:solidFill>
                  <a:srgbClr val="000000"/>
                </a:solidFill>
              </a:rPr>
              <a:t>Les </a:t>
            </a:r>
            <a:r>
              <a:rPr lang="en-US" altLang="en-US" sz="1600" dirty="0" err="1">
                <a:solidFill>
                  <a:srgbClr val="000000"/>
                </a:solidFill>
              </a:rPr>
              <a:t>mesures</a:t>
            </a:r>
            <a:r>
              <a:rPr lang="en-US" altLang="en-US" sz="1600" dirty="0">
                <a:solidFill>
                  <a:srgbClr val="000000"/>
                </a:solidFill>
              </a:rPr>
              <a:t> </a:t>
            </a:r>
            <a:r>
              <a:rPr lang="en-US" altLang="en-US" sz="1600" dirty="0" err="1">
                <a:solidFill>
                  <a:srgbClr val="000000"/>
                </a:solidFill>
              </a:rPr>
              <a:t>prises</a:t>
            </a:r>
            <a:r>
              <a:rPr lang="en-US" altLang="en-US" sz="1600" dirty="0">
                <a:solidFill>
                  <a:srgbClr val="000000"/>
                </a:solidFill>
              </a:rPr>
              <a:t> par le </a:t>
            </a:r>
            <a:r>
              <a:rPr lang="en-US" altLang="en-US" sz="1600" dirty="0" err="1">
                <a:solidFill>
                  <a:srgbClr val="000000"/>
                </a:solidFill>
              </a:rPr>
              <a:t>fournisseur</a:t>
            </a:r>
            <a:r>
              <a:rPr lang="en-US" altLang="en-US" sz="1600" dirty="0">
                <a:solidFill>
                  <a:srgbClr val="000000"/>
                </a:solidFill>
              </a:rPr>
              <a:t> de service pour </a:t>
            </a:r>
            <a:r>
              <a:rPr lang="en-US" altLang="en-US" sz="1600" dirty="0" err="1">
                <a:solidFill>
                  <a:srgbClr val="000000"/>
                </a:solidFill>
              </a:rPr>
              <a:t>corriger</a:t>
            </a:r>
            <a:r>
              <a:rPr lang="en-US" altLang="en-US" sz="1600" dirty="0">
                <a:solidFill>
                  <a:srgbClr val="000000"/>
                </a:solidFill>
              </a:rPr>
              <a:t> la situation et </a:t>
            </a:r>
            <a:r>
              <a:rPr lang="en-US" altLang="en-US" sz="1600" dirty="0" err="1">
                <a:solidFill>
                  <a:srgbClr val="000000"/>
                </a:solidFill>
              </a:rPr>
              <a:t>empêcher</a:t>
            </a:r>
            <a:r>
              <a:rPr lang="en-US" altLang="en-US" sz="1600" dirty="0">
                <a:solidFill>
                  <a:srgbClr val="000000"/>
                </a:solidFill>
              </a:rPr>
              <a:t> </a:t>
            </a:r>
            <a:r>
              <a:rPr lang="en-US" altLang="en-US" sz="1600" dirty="0" err="1">
                <a:solidFill>
                  <a:srgbClr val="000000"/>
                </a:solidFill>
              </a:rPr>
              <a:t>qu'elle</a:t>
            </a:r>
            <a:r>
              <a:rPr lang="en-US" altLang="en-US" sz="1600" dirty="0">
                <a:solidFill>
                  <a:srgbClr val="000000"/>
                </a:solidFill>
              </a:rPr>
              <a:t> se </a:t>
            </a:r>
            <a:r>
              <a:rPr lang="en-US" altLang="en-US" sz="1600" dirty="0" err="1">
                <a:solidFill>
                  <a:srgbClr val="000000"/>
                </a:solidFill>
              </a:rPr>
              <a:t>reproduise</a:t>
            </a:r>
            <a:r>
              <a:rPr lang="en-US" altLang="en-US" sz="1600" dirty="0">
                <a:solidFill>
                  <a:srgbClr val="000000"/>
                </a:solidFill>
              </a:rPr>
              <a:t> (</a:t>
            </a:r>
            <a:r>
              <a:rPr lang="en-US" altLang="en-US" sz="1600" dirty="0" err="1">
                <a:solidFill>
                  <a:srgbClr val="000000"/>
                </a:solidFill>
              </a:rPr>
              <a:t>reprendre</a:t>
            </a:r>
            <a:r>
              <a:rPr lang="en-US" altLang="en-US" sz="1600" dirty="0">
                <a:solidFill>
                  <a:srgbClr val="000000"/>
                </a:solidFill>
              </a:rPr>
              <a:t> possession des </a:t>
            </a:r>
            <a:r>
              <a:rPr lang="en-US" altLang="en-US" sz="1600" dirty="0" err="1">
                <a:solidFill>
                  <a:srgbClr val="000000"/>
                </a:solidFill>
              </a:rPr>
              <a:t>renseignements</a:t>
            </a:r>
            <a:r>
              <a:rPr lang="en-US" altLang="en-US" sz="1600" dirty="0">
                <a:solidFill>
                  <a:srgbClr val="000000"/>
                </a:solidFill>
              </a:rPr>
              <a:t> </a:t>
            </a:r>
            <a:r>
              <a:rPr lang="en-US" altLang="en-US" sz="1600" dirty="0" err="1">
                <a:solidFill>
                  <a:srgbClr val="000000"/>
                </a:solidFill>
              </a:rPr>
              <a:t>personnels</a:t>
            </a:r>
            <a:r>
              <a:rPr lang="en-US" altLang="en-US" sz="1600" dirty="0">
                <a:solidFill>
                  <a:srgbClr val="000000"/>
                </a:solidFill>
              </a:rPr>
              <a:t>, </a:t>
            </a:r>
            <a:r>
              <a:rPr lang="en-US" altLang="en-US" sz="1600" dirty="0" err="1">
                <a:solidFill>
                  <a:srgbClr val="000000"/>
                </a:solidFill>
              </a:rPr>
              <a:t>mener</a:t>
            </a:r>
            <a:r>
              <a:rPr lang="en-US" altLang="en-US" sz="1600" dirty="0">
                <a:solidFill>
                  <a:srgbClr val="000000"/>
                </a:solidFill>
              </a:rPr>
              <a:t> </a:t>
            </a:r>
            <a:r>
              <a:rPr lang="en-US" altLang="en-US" sz="1600" dirty="0" err="1">
                <a:solidFill>
                  <a:srgbClr val="000000"/>
                </a:solidFill>
              </a:rPr>
              <a:t>une</a:t>
            </a:r>
            <a:r>
              <a:rPr lang="en-US" altLang="en-US" sz="1600" dirty="0">
                <a:solidFill>
                  <a:srgbClr val="000000"/>
                </a:solidFill>
              </a:rPr>
              <a:t> </a:t>
            </a:r>
            <a:r>
              <a:rPr lang="en-US" altLang="en-US" sz="1600" dirty="0" err="1">
                <a:solidFill>
                  <a:srgbClr val="000000"/>
                </a:solidFill>
              </a:rPr>
              <a:t>enquête</a:t>
            </a:r>
            <a:r>
              <a:rPr lang="en-US" altLang="en-US" sz="1600" dirty="0">
                <a:solidFill>
                  <a:srgbClr val="000000"/>
                </a:solidFill>
              </a:rPr>
              <a:t> à </a:t>
            </a:r>
            <a:r>
              <a:rPr lang="en-US" altLang="en-US" sz="1600" dirty="0" err="1">
                <a:solidFill>
                  <a:srgbClr val="000000"/>
                </a:solidFill>
              </a:rPr>
              <a:t>l'interne</a:t>
            </a:r>
            <a:r>
              <a:rPr lang="en-US" altLang="en-US" sz="1600" dirty="0">
                <a:solidFill>
                  <a:srgbClr val="000000"/>
                </a:solidFill>
              </a:rPr>
              <a:t>, </a:t>
            </a:r>
            <a:r>
              <a:rPr lang="en-US" altLang="en-US" sz="1600" dirty="0" err="1">
                <a:solidFill>
                  <a:srgbClr val="000000"/>
                </a:solidFill>
              </a:rPr>
              <a:t>améliorer</a:t>
            </a:r>
            <a:r>
              <a:rPr lang="en-US" altLang="en-US" sz="1600" dirty="0">
                <a:solidFill>
                  <a:srgbClr val="000000"/>
                </a:solidFill>
              </a:rPr>
              <a:t> les </a:t>
            </a:r>
            <a:r>
              <a:rPr lang="en-US" altLang="en-US" sz="1600" dirty="0" err="1">
                <a:solidFill>
                  <a:srgbClr val="000000"/>
                </a:solidFill>
              </a:rPr>
              <a:t>procédures</a:t>
            </a:r>
            <a:r>
              <a:rPr lang="en-US" altLang="en-US" sz="1600" dirty="0">
                <a:solidFill>
                  <a:srgbClr val="000000"/>
                </a:solidFill>
              </a:rPr>
              <a:t>, etc.)</a:t>
            </a:r>
          </a:p>
          <a:p>
            <a:pPr marL="447675" indent="-266700" eaLnBrk="1" hangingPunct="1">
              <a:lnSpc>
                <a:spcPct val="100000"/>
              </a:lnSpc>
              <a:spcBef>
                <a:spcPts val="1013"/>
              </a:spcBef>
            </a:pPr>
            <a:r>
              <a:rPr lang="en-US" altLang="en-US" sz="1600" dirty="0" err="1">
                <a:solidFill>
                  <a:srgbClr val="000000"/>
                </a:solidFill>
              </a:rPr>
              <a:t>une</a:t>
            </a:r>
            <a:r>
              <a:rPr lang="en-US" altLang="en-US" sz="1600" dirty="0">
                <a:solidFill>
                  <a:srgbClr val="000000"/>
                </a:solidFill>
              </a:rPr>
              <a:t> note pour </a:t>
            </a:r>
            <a:r>
              <a:rPr lang="en-US" altLang="en-US" sz="1600" dirty="0" err="1">
                <a:solidFill>
                  <a:srgbClr val="000000"/>
                </a:solidFill>
              </a:rPr>
              <a:t>indiquer</a:t>
            </a:r>
            <a:r>
              <a:rPr lang="en-US" altLang="en-US" sz="1600" dirty="0">
                <a:solidFill>
                  <a:srgbClr val="000000"/>
                </a:solidFill>
              </a:rPr>
              <a:t> </a:t>
            </a:r>
            <a:r>
              <a:rPr lang="en-US" altLang="en-US" sz="1600" dirty="0" err="1">
                <a:solidFill>
                  <a:srgbClr val="000000"/>
                </a:solidFill>
              </a:rPr>
              <a:t>si</a:t>
            </a:r>
            <a:r>
              <a:rPr lang="en-US" altLang="en-US" sz="1600" dirty="0">
                <a:solidFill>
                  <a:srgbClr val="000000"/>
                </a:solidFill>
              </a:rPr>
              <a:t> la </a:t>
            </a:r>
            <a:r>
              <a:rPr lang="en-US" altLang="en-US" sz="1600" dirty="0" err="1">
                <a:solidFill>
                  <a:srgbClr val="000000"/>
                </a:solidFill>
              </a:rPr>
              <a:t>victime</a:t>
            </a:r>
            <a:r>
              <a:rPr lang="en-US" altLang="en-US" sz="1600" dirty="0">
                <a:solidFill>
                  <a:srgbClr val="000000"/>
                </a:solidFill>
              </a:rPr>
              <a:t> de </a:t>
            </a:r>
            <a:r>
              <a:rPr lang="en-US" altLang="en-US" sz="1600" dirty="0" err="1">
                <a:solidFill>
                  <a:srgbClr val="000000"/>
                </a:solidFill>
              </a:rPr>
              <a:t>l'atteinte</a:t>
            </a:r>
            <a:r>
              <a:rPr lang="en-US" altLang="en-US" sz="1600" dirty="0">
                <a:solidFill>
                  <a:srgbClr val="000000"/>
                </a:solidFill>
              </a:rPr>
              <a:t> </a:t>
            </a:r>
            <a:r>
              <a:rPr lang="en-US" altLang="en-US" sz="1600" dirty="0" err="1">
                <a:solidFill>
                  <a:srgbClr val="000000"/>
                </a:solidFill>
              </a:rPr>
              <a:t>avérée</a:t>
            </a:r>
            <a:r>
              <a:rPr lang="en-US" altLang="en-US" sz="1600" dirty="0">
                <a:solidFill>
                  <a:srgbClr val="000000"/>
                </a:solidFill>
              </a:rPr>
              <a:t> </a:t>
            </a:r>
            <a:r>
              <a:rPr lang="en-US" altLang="en-US" sz="1600" dirty="0" err="1">
                <a:solidFill>
                  <a:srgbClr val="000000"/>
                </a:solidFill>
              </a:rPr>
              <a:t>ou</a:t>
            </a:r>
            <a:r>
              <a:rPr lang="en-US" altLang="en-US" sz="1600" dirty="0">
                <a:solidFill>
                  <a:srgbClr val="000000"/>
                </a:solidFill>
              </a:rPr>
              <a:t> </a:t>
            </a:r>
            <a:r>
              <a:rPr lang="en-US" altLang="en-US" sz="1600" dirty="0" err="1">
                <a:solidFill>
                  <a:srgbClr val="000000"/>
                </a:solidFill>
              </a:rPr>
              <a:t>potentielle</a:t>
            </a:r>
            <a:r>
              <a:rPr lang="en-US" altLang="en-US" sz="1600" dirty="0">
                <a:solidFill>
                  <a:srgbClr val="000000"/>
                </a:solidFill>
              </a:rPr>
              <a:t> à la vie </a:t>
            </a:r>
            <a:r>
              <a:rPr lang="en-US" altLang="en-US" sz="1600" dirty="0" err="1">
                <a:solidFill>
                  <a:srgbClr val="000000"/>
                </a:solidFill>
              </a:rPr>
              <a:t>privée</a:t>
            </a:r>
            <a:r>
              <a:rPr lang="en-US" altLang="en-US" sz="1600" dirty="0">
                <a:solidFill>
                  <a:srgbClr val="000000"/>
                </a:solidFill>
              </a:rPr>
              <a:t> a </a:t>
            </a:r>
            <a:r>
              <a:rPr lang="en-US" altLang="en-US" sz="1600" dirty="0" err="1">
                <a:solidFill>
                  <a:srgbClr val="000000"/>
                </a:solidFill>
              </a:rPr>
              <a:t>été</a:t>
            </a:r>
            <a:r>
              <a:rPr lang="en-US" altLang="en-US" sz="1600" dirty="0">
                <a:solidFill>
                  <a:srgbClr val="000000"/>
                </a:solidFill>
              </a:rPr>
              <a:t> </a:t>
            </a:r>
            <a:r>
              <a:rPr lang="en-US" altLang="en-US" sz="1600" dirty="0" err="1">
                <a:solidFill>
                  <a:srgbClr val="000000"/>
                </a:solidFill>
              </a:rPr>
              <a:t>avisée</a:t>
            </a:r>
            <a:r>
              <a:rPr lang="en-US" altLang="en-US" sz="1600" dirty="0">
                <a:solidFill>
                  <a:srgbClr val="000000"/>
                </a:solidFill>
              </a:rPr>
              <a:t> de la divulgation, et </a:t>
            </a:r>
            <a:r>
              <a:rPr lang="en-US" altLang="en-US" sz="1600" dirty="0" err="1">
                <a:solidFill>
                  <a:srgbClr val="000000"/>
                </a:solidFill>
              </a:rPr>
              <a:t>si</a:t>
            </a:r>
            <a:r>
              <a:rPr lang="en-US" altLang="en-US" sz="1600" dirty="0">
                <a:solidFill>
                  <a:srgbClr val="000000"/>
                </a:solidFill>
              </a:rPr>
              <a:t> </a:t>
            </a:r>
            <a:r>
              <a:rPr lang="en-US" altLang="en-US" sz="1600" dirty="0" err="1">
                <a:solidFill>
                  <a:srgbClr val="000000"/>
                </a:solidFill>
              </a:rPr>
              <a:t>ce</a:t>
            </a:r>
            <a:r>
              <a:rPr lang="en-US" altLang="en-US" sz="1600" dirty="0">
                <a:solidFill>
                  <a:srgbClr val="000000"/>
                </a:solidFill>
              </a:rPr>
              <a:t> </a:t>
            </a:r>
            <a:r>
              <a:rPr lang="en-US" altLang="en-US" sz="1600" dirty="0" err="1">
                <a:solidFill>
                  <a:srgbClr val="000000"/>
                </a:solidFill>
              </a:rPr>
              <a:t>n'est</a:t>
            </a:r>
            <a:r>
              <a:rPr lang="en-US" altLang="en-US" sz="1600" dirty="0">
                <a:solidFill>
                  <a:srgbClr val="000000"/>
                </a:solidFill>
              </a:rPr>
              <a:t> pas le </a:t>
            </a:r>
            <a:r>
              <a:rPr lang="en-US" altLang="en-US" sz="1600" dirty="0" err="1">
                <a:solidFill>
                  <a:srgbClr val="000000"/>
                </a:solidFill>
              </a:rPr>
              <a:t>cas</a:t>
            </a:r>
            <a:r>
              <a:rPr lang="en-US" altLang="en-US" sz="1600" dirty="0">
                <a:solidFill>
                  <a:srgbClr val="000000"/>
                </a:solidFill>
              </a:rPr>
              <a:t>, </a:t>
            </a:r>
            <a:r>
              <a:rPr lang="en-US" altLang="en-US" sz="1600" dirty="0" err="1">
                <a:solidFill>
                  <a:srgbClr val="000000"/>
                </a:solidFill>
              </a:rPr>
              <a:t>expliquer</a:t>
            </a:r>
            <a:r>
              <a:rPr lang="en-US" altLang="en-US" sz="1600" dirty="0">
                <a:solidFill>
                  <a:srgbClr val="000000"/>
                </a:solidFill>
              </a:rPr>
              <a:t> </a:t>
            </a:r>
            <a:r>
              <a:rPr lang="en-US" altLang="en-US" sz="1600" dirty="0" err="1">
                <a:solidFill>
                  <a:srgbClr val="000000"/>
                </a:solidFill>
              </a:rPr>
              <a:t>pourquoi</a:t>
            </a:r>
            <a:r>
              <a:rPr lang="en-US" altLang="en-US" sz="1600" dirty="0">
                <a:solidFill>
                  <a:srgbClr val="000000"/>
                </a:solidFill>
              </a:rPr>
              <a:t> </a:t>
            </a:r>
          </a:p>
          <a:p>
            <a:pPr marL="447675" indent="-266700" eaLnBrk="1" hangingPunct="1">
              <a:lnSpc>
                <a:spcPct val="100000"/>
              </a:lnSpc>
              <a:spcBef>
                <a:spcPts val="1013"/>
              </a:spcBef>
            </a:pPr>
            <a:r>
              <a:rPr lang="en-US" altLang="en-US" sz="1600" dirty="0">
                <a:solidFill>
                  <a:srgbClr val="000000"/>
                </a:solidFill>
                <a:cs typeface="Arial" panose="020B0604020202020204" pitchFamily="34" charset="0"/>
              </a:rPr>
              <a:t>Le </a:t>
            </a:r>
            <a:r>
              <a:rPr lang="en-US" altLang="en-US" sz="1600" dirty="0" err="1">
                <a:solidFill>
                  <a:srgbClr val="000000"/>
                </a:solidFill>
                <a:cs typeface="Arial" panose="020B0604020202020204" pitchFamily="34" charset="0"/>
              </a:rPr>
              <a:t>cas</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échéant</a:t>
            </a:r>
            <a:r>
              <a:rPr lang="en-US" altLang="en-US" sz="1600" dirty="0">
                <a:solidFill>
                  <a:srgbClr val="000000"/>
                </a:solidFill>
                <a:cs typeface="Arial" panose="020B0604020202020204" pitchFamily="34" charset="0"/>
              </a:rPr>
              <a:t>, confirmer que la </a:t>
            </a:r>
            <a:r>
              <a:rPr lang="en-US" altLang="en-US" sz="1600" dirty="0" err="1">
                <a:solidFill>
                  <a:srgbClr val="000000"/>
                </a:solidFill>
                <a:cs typeface="Arial" panose="020B0604020202020204" pitchFamily="34" charset="0"/>
              </a:rPr>
              <a:t>victime</a:t>
            </a:r>
            <a:r>
              <a:rPr lang="en-US" altLang="en-US" sz="1600" dirty="0">
                <a:solidFill>
                  <a:srgbClr val="000000"/>
                </a:solidFill>
                <a:cs typeface="Arial" panose="020B0604020202020204" pitchFamily="34" charset="0"/>
              </a:rPr>
              <a:t> de </a:t>
            </a:r>
            <a:r>
              <a:rPr lang="en-US" altLang="en-US" sz="1600" dirty="0" err="1">
                <a:solidFill>
                  <a:srgbClr val="000000"/>
                </a:solidFill>
                <a:cs typeface="Arial" panose="020B0604020202020204" pitchFamily="34" charset="0"/>
              </a:rPr>
              <a:t>l'atteinte</a:t>
            </a:r>
            <a:r>
              <a:rPr lang="en-US" altLang="en-US" sz="1600" dirty="0">
                <a:solidFill>
                  <a:srgbClr val="000000"/>
                </a:solidFill>
                <a:cs typeface="Arial" panose="020B0604020202020204" pitchFamily="34" charset="0"/>
              </a:rPr>
              <a:t> à la vie </a:t>
            </a:r>
            <a:r>
              <a:rPr lang="en-US" altLang="en-US" sz="1600" dirty="0" err="1">
                <a:solidFill>
                  <a:srgbClr val="000000"/>
                </a:solidFill>
                <a:cs typeface="Arial" panose="020B0604020202020204" pitchFamily="34" charset="0"/>
              </a:rPr>
              <a:t>privée</a:t>
            </a:r>
            <a:r>
              <a:rPr lang="en-US" altLang="en-US" sz="1600" dirty="0">
                <a:solidFill>
                  <a:srgbClr val="000000"/>
                </a:solidFill>
                <a:cs typeface="Arial" panose="020B0604020202020204" pitchFamily="34" charset="0"/>
              </a:rPr>
              <a:t> a </a:t>
            </a:r>
            <a:r>
              <a:rPr lang="en-US" altLang="en-US" sz="1600" dirty="0" err="1">
                <a:solidFill>
                  <a:srgbClr val="000000"/>
                </a:solidFill>
                <a:cs typeface="Arial" panose="020B0604020202020204" pitchFamily="34" charset="0"/>
              </a:rPr>
              <a:t>été</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avisée</a:t>
            </a:r>
            <a:r>
              <a:rPr lang="en-US" altLang="en-US" sz="1600" dirty="0">
                <a:solidFill>
                  <a:srgbClr val="000000"/>
                </a:solidFill>
                <a:cs typeface="Arial" panose="020B0604020202020204" pitchFamily="34" charset="0"/>
              </a:rPr>
              <a:t> de </a:t>
            </a:r>
            <a:r>
              <a:rPr lang="en-US" altLang="en-US" sz="1600" dirty="0" err="1">
                <a:solidFill>
                  <a:srgbClr val="000000"/>
                </a:solidFill>
                <a:cs typeface="Arial" panose="020B0604020202020204" pitchFamily="34" charset="0"/>
              </a:rPr>
              <a:t>ses</a:t>
            </a:r>
            <a:r>
              <a:rPr lang="en-US" altLang="en-US" sz="1600" dirty="0">
                <a:solidFill>
                  <a:srgbClr val="000000"/>
                </a:solidFill>
                <a:cs typeface="Arial" panose="020B0604020202020204" pitchFamily="34" charset="0"/>
              </a:rPr>
              <a:t> droits de </a:t>
            </a:r>
            <a:r>
              <a:rPr lang="en-US" altLang="en-US" sz="1600" dirty="0" err="1">
                <a:solidFill>
                  <a:srgbClr val="000000"/>
                </a:solidFill>
                <a:cs typeface="Arial" panose="020B0604020202020204" pitchFamily="34" charset="0"/>
              </a:rPr>
              <a:t>soumettre</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une</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plainte</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auprès</a:t>
            </a:r>
            <a:r>
              <a:rPr lang="en-US" altLang="en-US" sz="1600" dirty="0">
                <a:solidFill>
                  <a:srgbClr val="000000"/>
                </a:solidFill>
                <a:cs typeface="Arial" panose="020B0604020202020204" pitchFamily="34" charset="0"/>
              </a:rPr>
              <a:t> du Commissaire à </a:t>
            </a:r>
            <a:r>
              <a:rPr lang="en-US" altLang="en-US" sz="1600" dirty="0" err="1">
                <a:solidFill>
                  <a:srgbClr val="000000"/>
                </a:solidFill>
                <a:cs typeface="Arial" panose="020B0604020202020204" pitchFamily="34" charset="0"/>
              </a:rPr>
              <a:t>l'information</a:t>
            </a:r>
            <a:r>
              <a:rPr lang="en-US" altLang="en-US" sz="1600" dirty="0">
                <a:solidFill>
                  <a:srgbClr val="000000"/>
                </a:solidFill>
                <a:cs typeface="Arial" panose="020B0604020202020204" pitchFamily="34" charset="0"/>
              </a:rPr>
              <a:t> et à la protection de la vie </a:t>
            </a:r>
            <a:r>
              <a:rPr lang="en-US" altLang="en-US" sz="1600" dirty="0" err="1">
                <a:solidFill>
                  <a:srgbClr val="000000"/>
                </a:solidFill>
                <a:cs typeface="Arial" panose="020B0604020202020204" pitchFamily="34" charset="0"/>
              </a:rPr>
              <a:t>privée</a:t>
            </a:r>
            <a:r>
              <a:rPr lang="en-US" altLang="en-US" sz="1600" dirty="0">
                <a:solidFill>
                  <a:srgbClr val="000000"/>
                </a:solidFill>
                <a:cs typeface="Arial" panose="020B0604020202020204" pitchFamily="34" charset="0"/>
              </a:rPr>
              <a:t> (CIPVP), et </a:t>
            </a:r>
            <a:r>
              <a:rPr lang="en-US" altLang="en-US" sz="1600" dirty="0" err="1">
                <a:solidFill>
                  <a:srgbClr val="000000"/>
                </a:solidFill>
                <a:cs typeface="Arial" panose="020B0604020202020204" pitchFamily="34" charset="0"/>
              </a:rPr>
              <a:t>indiquer</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si</a:t>
            </a:r>
            <a:r>
              <a:rPr lang="en-US" altLang="en-US" sz="1600" dirty="0">
                <a:solidFill>
                  <a:srgbClr val="000000"/>
                </a:solidFill>
                <a:cs typeface="Arial" panose="020B0604020202020204" pitchFamily="34" charset="0"/>
              </a:rPr>
              <a:t> le CIPVP a </a:t>
            </a:r>
            <a:r>
              <a:rPr lang="en-US" altLang="en-US" sz="1600" dirty="0" err="1">
                <a:solidFill>
                  <a:srgbClr val="000000"/>
                </a:solidFill>
                <a:cs typeface="Arial" panose="020B0604020202020204" pitchFamily="34" charset="0"/>
              </a:rPr>
              <a:t>été</a:t>
            </a:r>
            <a:r>
              <a:rPr lang="en-US" altLang="en-US" sz="1600" dirty="0">
                <a:solidFill>
                  <a:srgbClr val="000000"/>
                </a:solidFill>
                <a:cs typeface="Arial" panose="020B0604020202020204" pitchFamily="34" charset="0"/>
              </a:rPr>
              <a:t> </a:t>
            </a:r>
            <a:r>
              <a:rPr lang="en-US" altLang="en-US" sz="1600" dirty="0" err="1">
                <a:solidFill>
                  <a:srgbClr val="000000"/>
                </a:solidFill>
                <a:cs typeface="Arial" panose="020B0604020202020204" pitchFamily="34" charset="0"/>
              </a:rPr>
              <a:t>contacté</a:t>
            </a:r>
            <a:endParaRPr lang="en-US" altLang="en-US" sz="1600" dirty="0">
              <a:solidFill>
                <a:srgbClr val="000000"/>
              </a:solidFill>
              <a:cs typeface="Arial" panose="020B0604020202020204" pitchFamily="34" charset="0"/>
            </a:endParaRPr>
          </a:p>
          <a:p>
            <a:pPr marL="0" indent="0" eaLnBrk="1" hangingPunct="1">
              <a:lnSpc>
                <a:spcPct val="100000"/>
              </a:lnSpc>
              <a:spcBef>
                <a:spcPts val="1013"/>
              </a:spcBef>
              <a:buFont typeface="Arial" panose="020B0604020202020204" pitchFamily="34" charset="0"/>
              <a:buNone/>
            </a:pPr>
            <a:endParaRPr lang="en-US" altLang="en-US" sz="1100" dirty="0">
              <a:solidFill>
                <a:srgbClr val="000000"/>
              </a:solidFill>
              <a:cs typeface="Arial" panose="020B0604020202020204" pitchFamily="34" charset="0"/>
            </a:endParaRPr>
          </a:p>
          <a:p>
            <a:pPr marL="0" indent="0" eaLnBrk="1" hangingPunct="1">
              <a:lnSpc>
                <a:spcPct val="100000"/>
              </a:lnSpc>
              <a:spcBef>
                <a:spcPts val="1013"/>
              </a:spcBef>
              <a:buFont typeface="Arial" panose="020B0604020202020204" pitchFamily="34" charset="0"/>
              <a:buNone/>
            </a:pPr>
            <a:endParaRPr lang="en-US" altLang="en-US" sz="1100" dirty="0">
              <a:solidFill>
                <a:srgbClr val="000000"/>
              </a:solidFill>
              <a:cs typeface="Arial" panose="020B0604020202020204" pitchFamily="34" charset="0"/>
            </a:endParaRPr>
          </a:p>
          <a:p>
            <a:pPr marL="0" indent="0" eaLnBrk="1" hangingPunct="1">
              <a:lnSpc>
                <a:spcPct val="100000"/>
              </a:lnSpc>
              <a:spcBef>
                <a:spcPts val="1013"/>
              </a:spcBef>
              <a:buFont typeface="Arial" panose="020B0604020202020204" pitchFamily="34" charset="0"/>
              <a:buNone/>
            </a:pPr>
            <a:endParaRPr lang="en-US" altLang="en-US" sz="1100" dirty="0">
              <a:solidFill>
                <a:srgbClr val="000000"/>
              </a:solidFill>
              <a:cs typeface="Arial" panose="020B0604020202020204" pitchFamily="34" charset="0"/>
            </a:endParaRPr>
          </a:p>
          <a:p>
            <a:pPr marL="0" indent="0" eaLnBrk="1" hangingPunct="1">
              <a:lnSpc>
                <a:spcPct val="100000"/>
              </a:lnSpc>
              <a:spcBef>
                <a:spcPts val="1013"/>
              </a:spcBef>
              <a:buFont typeface="Arial" panose="020B0604020202020204" pitchFamily="34" charset="0"/>
              <a:buNone/>
            </a:pPr>
            <a:r>
              <a:rPr lang="en-US" altLang="en-US" sz="1600" dirty="0" err="1">
                <a:solidFill>
                  <a:srgbClr val="000000"/>
                </a:solidFill>
                <a:cs typeface="Arial" panose="020B0604020202020204" pitchFamily="34" charset="0"/>
              </a:rPr>
              <a:t>Voir</a:t>
            </a:r>
            <a:r>
              <a:rPr lang="en-US" altLang="en-US" sz="1600" dirty="0">
                <a:solidFill>
                  <a:srgbClr val="000000"/>
                </a:solidFill>
                <a:cs typeface="Arial" panose="020B0604020202020204" pitchFamily="34" charset="0"/>
              </a:rPr>
              <a:t> les </a:t>
            </a:r>
            <a:r>
              <a:rPr lang="en-US" altLang="en-US" sz="1600" dirty="0" err="1">
                <a:solidFill>
                  <a:srgbClr val="000000"/>
                </a:solidFill>
                <a:cs typeface="Arial" panose="020B0604020202020204" pitchFamily="34" charset="0"/>
              </a:rPr>
              <a:t>lignes</a:t>
            </a:r>
            <a:r>
              <a:rPr lang="en-US" altLang="en-US" sz="1600" dirty="0">
                <a:solidFill>
                  <a:srgbClr val="000000"/>
                </a:solidFill>
                <a:cs typeface="Arial" panose="020B0604020202020204" pitchFamily="34" charset="0"/>
              </a:rPr>
              <a:t> directrices des RIG. </a:t>
            </a:r>
          </a:p>
        </p:txBody>
      </p:sp>
      <p:sp>
        <p:nvSpPr>
          <p:cNvPr id="52228" name="Slide Number Placeholder 3">
            <a:extLst>
              <a:ext uri="{FF2B5EF4-FFF2-40B4-BE49-F238E27FC236}">
                <a16:creationId xmlns:a16="http://schemas.microsoft.com/office/drawing/2014/main" id="{A827919E-DF4D-4CF1-9703-54C336E93F4A}"/>
              </a:ext>
            </a:extLst>
          </p:cNvPr>
          <p:cNvSpPr>
            <a:spLocks noGrp="1" noChangeArrowheads="1"/>
          </p:cNvSpPr>
          <p:nvPr>
            <p:ph type="sldNum" sz="quarter" idx="12"/>
            <p:custDataLst>
              <p:tags r:id="rId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DF2EC59D-DC64-4198-8D76-4BE30FC8F312}" type="slidenum">
              <a:rPr lang="en-US" altLang="en-US" sz="1200">
                <a:solidFill>
                  <a:srgbClr val="000000"/>
                </a:solidFill>
              </a:rPr>
              <a:pPr>
                <a:lnSpc>
                  <a:spcPct val="100000"/>
                </a:lnSpc>
                <a:spcBef>
                  <a:spcPct val="0"/>
                </a:spcBef>
                <a:buFontTx/>
                <a:buNone/>
              </a:pPr>
              <a:t>29</a:t>
            </a:fld>
            <a:endParaRPr lang="en-US" altLang="en-US" sz="1200">
              <a:solidFill>
                <a:srgbClr val="000000"/>
              </a:solidFill>
            </a:endParaRPr>
          </a:p>
        </p:txBody>
      </p:sp>
      <p:sp>
        <p:nvSpPr>
          <p:cNvPr id="5" name="TextBox 4">
            <a:extLst>
              <a:ext uri="{FF2B5EF4-FFF2-40B4-BE49-F238E27FC236}">
                <a16:creationId xmlns:a16="http://schemas.microsoft.com/office/drawing/2014/main" id="{ACFC3A1D-D48B-4F0F-ABC2-5A11286FF3DE}"/>
              </a:ext>
            </a:extLst>
          </p:cNvPr>
          <p:cNvSpPr txBox="1"/>
          <p:nvPr>
            <p:custDataLst>
              <p:tags r:id="rId4"/>
            </p:custDataLst>
          </p:nvPr>
        </p:nvSpPr>
        <p:spPr>
          <a:xfrm>
            <a:off x="0" y="5903912"/>
            <a:ext cx="12192000" cy="534987"/>
          </a:xfrm>
          <a:prstGeom prst="rect">
            <a:avLst/>
          </a:prstGeom>
          <a:solidFill>
            <a:schemeClr val="accent5">
              <a:lumMod val="40000"/>
              <a:lumOff val="60000"/>
            </a:schemeClr>
          </a:solidFill>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defTabSz="914400" eaLnBrk="1" hangingPunct="1">
              <a:spcBef>
                <a:spcPts val="1013"/>
              </a:spcBef>
              <a:buFontTx/>
              <a:buNone/>
            </a:pPr>
            <a:r>
              <a:rPr lang="en-US" altLang="en-US" sz="1600" i="1" dirty="0">
                <a:solidFill>
                  <a:srgbClr val="000000"/>
                </a:solidFill>
              </a:rPr>
              <a:t>Ne pas </a:t>
            </a:r>
            <a:r>
              <a:rPr lang="en-US" altLang="en-US" sz="1600" i="1" dirty="0" err="1">
                <a:solidFill>
                  <a:srgbClr val="000000"/>
                </a:solidFill>
              </a:rPr>
              <a:t>oublier</a:t>
            </a:r>
            <a:r>
              <a:rPr lang="en-US" altLang="en-US" sz="1600" i="1" dirty="0">
                <a:solidFill>
                  <a:srgbClr val="000000"/>
                </a:solidFill>
              </a:rPr>
              <a:t> : il faut signaler les </a:t>
            </a:r>
            <a:r>
              <a:rPr lang="en-US" altLang="en-US" sz="1600" i="1" dirty="0" err="1">
                <a:solidFill>
                  <a:srgbClr val="000000"/>
                </a:solidFill>
              </a:rPr>
              <a:t>atteintes</a:t>
            </a:r>
            <a:r>
              <a:rPr lang="en-US" altLang="en-US" sz="1600" i="1" dirty="0">
                <a:solidFill>
                  <a:srgbClr val="000000"/>
                </a:solidFill>
              </a:rPr>
              <a:t> à la vie </a:t>
            </a:r>
            <a:r>
              <a:rPr lang="en-US" altLang="en-US" sz="1600" i="1" dirty="0" err="1">
                <a:solidFill>
                  <a:srgbClr val="000000"/>
                </a:solidFill>
              </a:rPr>
              <a:t>privée</a:t>
            </a:r>
            <a:r>
              <a:rPr lang="en-US" altLang="en-US" sz="1600" i="1" dirty="0">
                <a:solidFill>
                  <a:srgbClr val="000000"/>
                </a:solidFill>
              </a:rPr>
              <a:t> </a:t>
            </a:r>
            <a:r>
              <a:rPr lang="en-US" altLang="en-US" sz="1600" i="1" dirty="0" err="1">
                <a:solidFill>
                  <a:srgbClr val="000000"/>
                </a:solidFill>
              </a:rPr>
              <a:t>en</a:t>
            </a:r>
            <a:r>
              <a:rPr lang="en-US" altLang="en-US" sz="1600" i="1" dirty="0">
                <a:solidFill>
                  <a:srgbClr val="000000"/>
                </a:solidFill>
              </a:rPr>
              <a:t> tant que RIG </a:t>
            </a:r>
            <a:r>
              <a:rPr lang="en-US" altLang="en-US" sz="1600" i="1" dirty="0" err="1">
                <a:solidFill>
                  <a:srgbClr val="000000"/>
                </a:solidFill>
              </a:rPr>
              <a:t>uniquement</a:t>
            </a:r>
            <a:r>
              <a:rPr lang="en-US" altLang="en-US" sz="1600" i="1" dirty="0">
                <a:solidFill>
                  <a:srgbClr val="000000"/>
                </a:solidFill>
              </a:rPr>
              <a:t> </a:t>
            </a:r>
            <a:r>
              <a:rPr lang="en-US" altLang="en-US" sz="1600" i="1" dirty="0" err="1">
                <a:solidFill>
                  <a:srgbClr val="000000"/>
                </a:solidFill>
              </a:rPr>
              <a:t>si</a:t>
            </a:r>
            <a:r>
              <a:rPr lang="en-US" altLang="en-US" sz="1600" i="1" dirty="0">
                <a:solidFill>
                  <a:srgbClr val="000000"/>
                </a:solidFill>
              </a:rPr>
              <a:t> </a:t>
            </a:r>
            <a:r>
              <a:rPr lang="en-US" altLang="en-US" sz="1600" i="1" dirty="0" err="1">
                <a:solidFill>
                  <a:srgbClr val="000000"/>
                </a:solidFill>
              </a:rPr>
              <a:t>elles</a:t>
            </a:r>
            <a:r>
              <a:rPr lang="en-US" altLang="en-US" sz="1600" i="1" dirty="0">
                <a:solidFill>
                  <a:srgbClr val="000000"/>
                </a:solidFill>
              </a:rPr>
              <a:t> </a:t>
            </a:r>
            <a:r>
              <a:rPr lang="en-US" altLang="en-US" sz="1600" i="1" dirty="0" err="1">
                <a:solidFill>
                  <a:srgbClr val="000000"/>
                </a:solidFill>
              </a:rPr>
              <a:t>entraînent</a:t>
            </a:r>
            <a:r>
              <a:rPr lang="en-US" altLang="en-US" sz="1600" i="1" dirty="0">
                <a:solidFill>
                  <a:srgbClr val="000000"/>
                </a:solidFill>
              </a:rPr>
              <a:t> de graves </a:t>
            </a:r>
            <a:r>
              <a:rPr lang="en-US" altLang="en-US" sz="1600" i="1" dirty="0" err="1">
                <a:solidFill>
                  <a:srgbClr val="000000"/>
                </a:solidFill>
              </a:rPr>
              <a:t>dommages</a:t>
            </a:r>
            <a:r>
              <a:rPr lang="en-US" altLang="en-US" sz="1600" i="1" dirty="0">
                <a:solidFill>
                  <a:srgbClr val="000000"/>
                </a:solidFill>
              </a:rPr>
              <a:t> </a:t>
            </a:r>
            <a:r>
              <a:rPr lang="en-US" altLang="en-US" sz="1600" i="1" dirty="0" err="1">
                <a:solidFill>
                  <a:srgbClr val="000000"/>
                </a:solidFill>
              </a:rPr>
              <a:t>ou</a:t>
            </a:r>
            <a:r>
              <a:rPr lang="en-US" altLang="en-US" sz="1600" i="1" dirty="0">
                <a:solidFill>
                  <a:srgbClr val="000000"/>
                </a:solidFill>
              </a:rPr>
              <a:t> </a:t>
            </a:r>
            <a:r>
              <a:rPr lang="en-US" altLang="en-US" sz="1600" i="1" dirty="0" err="1">
                <a:solidFill>
                  <a:srgbClr val="000000"/>
                </a:solidFill>
              </a:rPr>
              <a:t>risques</a:t>
            </a:r>
            <a:r>
              <a:rPr lang="en-US" altLang="en-US" sz="1600" i="1" dirty="0">
                <a:solidFill>
                  <a:srgbClr val="000000"/>
                </a:solidFill>
              </a:rPr>
              <a:t>, </a:t>
            </a:r>
            <a:r>
              <a:rPr lang="en-US" altLang="en-US" sz="1600" i="1" dirty="0" err="1">
                <a:solidFill>
                  <a:srgbClr val="000000"/>
                </a:solidFill>
              </a:rPr>
              <a:t>ou</a:t>
            </a:r>
            <a:r>
              <a:rPr lang="en-US" altLang="en-US" sz="1600" i="1" dirty="0">
                <a:solidFill>
                  <a:srgbClr val="000000"/>
                </a:solidFill>
              </a:rPr>
              <a:t> </a:t>
            </a:r>
            <a:r>
              <a:rPr lang="en-US" altLang="en-US" sz="1600" i="1" dirty="0" err="1">
                <a:solidFill>
                  <a:srgbClr val="000000"/>
                </a:solidFill>
              </a:rPr>
              <a:t>sont</a:t>
            </a:r>
            <a:r>
              <a:rPr lang="en-US" altLang="en-US" sz="1600" i="1" dirty="0">
                <a:solidFill>
                  <a:srgbClr val="000000"/>
                </a:solidFill>
              </a:rPr>
              <a:t> </a:t>
            </a:r>
            <a:r>
              <a:rPr lang="en-US" altLang="en-US" sz="1600" i="1" dirty="0" err="1">
                <a:solidFill>
                  <a:srgbClr val="000000"/>
                </a:solidFill>
              </a:rPr>
              <a:t>en</a:t>
            </a:r>
            <a:r>
              <a:rPr lang="en-US" altLang="en-US" sz="1600" i="1" dirty="0">
                <a:solidFill>
                  <a:srgbClr val="000000"/>
                </a:solidFill>
              </a:rPr>
              <a:t> violation de la LSJPA.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Rounded Corners 25">
            <a:extLst>
              <a:ext uri="{FF2B5EF4-FFF2-40B4-BE49-F238E27FC236}">
                <a16:creationId xmlns:a16="http://schemas.microsoft.com/office/drawing/2014/main" id="{BED43681-72DB-46DD-9FDF-099A8AF124D0}"/>
              </a:ext>
            </a:extLst>
          </p:cNvPr>
          <p:cNvSpPr/>
          <p:nvPr>
            <p:custDataLst>
              <p:tags r:id="rId1"/>
            </p:custDataLst>
          </p:nvPr>
        </p:nvSpPr>
        <p:spPr>
          <a:xfrm>
            <a:off x="6424769" y="1078102"/>
            <a:ext cx="5321300" cy="2595563"/>
          </a:xfrm>
          <a:prstGeom prst="roundRect">
            <a:avLst/>
          </a:prstGeom>
          <a:noFill/>
          <a:ln w="38100">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195" name="TextBox 53">
            <a:extLst>
              <a:ext uri="{FF2B5EF4-FFF2-40B4-BE49-F238E27FC236}">
                <a16:creationId xmlns:a16="http://schemas.microsoft.com/office/drawing/2014/main" id="{31BAA632-3EB1-465A-9345-DD2CD8BB5D7D}"/>
              </a:ext>
            </a:extLst>
          </p:cNvPr>
          <p:cNvSpPr txBox="1">
            <a:spLocks noChangeArrowheads="1"/>
          </p:cNvSpPr>
          <p:nvPr>
            <p:custDataLst>
              <p:tags r:id="rId2"/>
            </p:custDataLst>
          </p:nvPr>
        </p:nvSpPr>
        <p:spPr bwMode="auto">
          <a:xfrm>
            <a:off x="306388" y="184150"/>
            <a:ext cx="1219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3200" b="1">
                <a:solidFill>
                  <a:srgbClr val="000000"/>
                </a:solidFill>
                <a:latin typeface="Arial" panose="020B0604020202020204" pitchFamily="34" charset="0"/>
                <a:cs typeface="Arial" panose="020B0604020202020204" pitchFamily="34" charset="0"/>
              </a:rPr>
              <a:t>Produits de formation pour les fournisseurs de services</a:t>
            </a:r>
          </a:p>
        </p:txBody>
      </p:sp>
      <p:sp>
        <p:nvSpPr>
          <p:cNvPr id="29" name="Rectangle: Rounded Corners 28">
            <a:extLst>
              <a:ext uri="{FF2B5EF4-FFF2-40B4-BE49-F238E27FC236}">
                <a16:creationId xmlns:a16="http://schemas.microsoft.com/office/drawing/2014/main" id="{B03AFD99-5E17-493A-8DA3-B73D2E096C0F}"/>
              </a:ext>
            </a:extLst>
          </p:cNvPr>
          <p:cNvSpPr/>
          <p:nvPr>
            <p:custDataLst>
              <p:tags r:id="rId3"/>
            </p:custDataLst>
          </p:nvPr>
        </p:nvSpPr>
        <p:spPr>
          <a:xfrm>
            <a:off x="495300" y="4087547"/>
            <a:ext cx="5321300" cy="2261987"/>
          </a:xfrm>
          <a:prstGeom prst="roundRect">
            <a:avLst/>
          </a:prstGeom>
          <a:noFill/>
          <a:ln w="381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197" name="TextBox 18">
            <a:extLst>
              <a:ext uri="{FF2B5EF4-FFF2-40B4-BE49-F238E27FC236}">
                <a16:creationId xmlns:a16="http://schemas.microsoft.com/office/drawing/2014/main" id="{B58F7DF7-7DC9-490D-B9DB-76F194EF2A2E}"/>
              </a:ext>
            </a:extLst>
          </p:cNvPr>
          <p:cNvSpPr txBox="1">
            <a:spLocks noChangeArrowheads="1"/>
          </p:cNvSpPr>
          <p:nvPr>
            <p:custDataLst>
              <p:tags r:id="rId4"/>
            </p:custDataLst>
          </p:nvPr>
        </p:nvSpPr>
        <p:spPr bwMode="auto">
          <a:xfrm>
            <a:off x="1095537" y="3762764"/>
            <a:ext cx="4116083" cy="7078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2000" b="1" dirty="0">
                <a:solidFill>
                  <a:srgbClr val="984807"/>
                </a:solidFill>
                <a:latin typeface="Arial" panose="020B0604020202020204" pitchFamily="34" charset="0"/>
                <a:cs typeface="Arial" panose="020B0604020202020204" pitchFamily="34" charset="0"/>
              </a:rPr>
              <a:t>Module 3 : Marche à </a:t>
            </a:r>
            <a:r>
              <a:rPr lang="en-US" altLang="en-US" sz="2000" b="1" dirty="0" err="1">
                <a:solidFill>
                  <a:srgbClr val="984807"/>
                </a:solidFill>
                <a:latin typeface="Arial" panose="020B0604020202020204" pitchFamily="34" charset="0"/>
                <a:cs typeface="Arial" panose="020B0604020202020204" pitchFamily="34" charset="0"/>
              </a:rPr>
              <a:t>suivre</a:t>
            </a:r>
            <a:r>
              <a:rPr lang="en-US" altLang="en-US" sz="2000" b="1" dirty="0">
                <a:solidFill>
                  <a:srgbClr val="984807"/>
                </a:solidFill>
                <a:latin typeface="Arial" panose="020B0604020202020204" pitchFamily="34" charset="0"/>
                <a:cs typeface="Arial" panose="020B0604020202020204" pitchFamily="34" charset="0"/>
              </a:rPr>
              <a:t> pour le RIG </a:t>
            </a:r>
            <a:r>
              <a:rPr lang="en-US" altLang="en-US" sz="2000" b="1" dirty="0" err="1">
                <a:solidFill>
                  <a:srgbClr val="984807"/>
                </a:solidFill>
                <a:latin typeface="Arial" panose="020B0604020202020204" pitchFamily="34" charset="0"/>
                <a:cs typeface="Arial" panose="020B0604020202020204" pitchFamily="34" charset="0"/>
              </a:rPr>
              <a:t>manuel</a:t>
            </a:r>
            <a:endParaRPr lang="en-US" altLang="en-US" sz="2000" b="1" dirty="0">
              <a:solidFill>
                <a:srgbClr val="984807"/>
              </a:solidFill>
              <a:latin typeface="Arial" panose="020B0604020202020204" pitchFamily="34" charset="0"/>
              <a:cs typeface="Arial" panose="020B0604020202020204" pitchFamily="34" charset="0"/>
            </a:endParaRPr>
          </a:p>
        </p:txBody>
      </p:sp>
      <p:sp>
        <p:nvSpPr>
          <p:cNvPr id="28" name="Rectangle: Rounded Corners 27">
            <a:extLst>
              <a:ext uri="{FF2B5EF4-FFF2-40B4-BE49-F238E27FC236}">
                <a16:creationId xmlns:a16="http://schemas.microsoft.com/office/drawing/2014/main" id="{13F80C50-BB6D-4F43-9AE5-FA4D6ED16EB6}"/>
              </a:ext>
            </a:extLst>
          </p:cNvPr>
          <p:cNvSpPr/>
          <p:nvPr>
            <p:custDataLst>
              <p:tags r:id="rId5"/>
            </p:custDataLst>
          </p:nvPr>
        </p:nvSpPr>
        <p:spPr>
          <a:xfrm>
            <a:off x="6473825" y="4089134"/>
            <a:ext cx="5321300" cy="2260400"/>
          </a:xfrm>
          <a:prstGeom prst="roundRect">
            <a:avLst/>
          </a:prstGeom>
          <a:noFill/>
          <a:ln w="3810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199" name="TextBox 26">
            <a:extLst>
              <a:ext uri="{FF2B5EF4-FFF2-40B4-BE49-F238E27FC236}">
                <a16:creationId xmlns:a16="http://schemas.microsoft.com/office/drawing/2014/main" id="{6E307F19-6CCA-4BF4-8AA5-B945AD10BE2B}"/>
              </a:ext>
            </a:extLst>
          </p:cNvPr>
          <p:cNvSpPr txBox="1">
            <a:spLocks noChangeArrowheads="1"/>
          </p:cNvSpPr>
          <p:nvPr>
            <p:custDataLst>
              <p:tags r:id="rId6"/>
            </p:custDataLst>
          </p:nvPr>
        </p:nvSpPr>
        <p:spPr bwMode="auto">
          <a:xfrm>
            <a:off x="7358970" y="3731960"/>
            <a:ext cx="3890962" cy="7078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2000" b="1" dirty="0">
                <a:solidFill>
                  <a:srgbClr val="002060"/>
                </a:solidFill>
                <a:latin typeface="Arial" panose="020B0604020202020204" pitchFamily="34" charset="0"/>
                <a:cs typeface="Arial" panose="020B0604020202020204" pitchFamily="34" charset="0"/>
              </a:rPr>
              <a:t>Module 4 : Comment se </a:t>
            </a:r>
            <a:r>
              <a:rPr lang="en-US" altLang="en-US" sz="2000" b="1" dirty="0" err="1">
                <a:solidFill>
                  <a:srgbClr val="002060"/>
                </a:solidFill>
                <a:latin typeface="Arial" panose="020B0604020202020204" pitchFamily="34" charset="0"/>
                <a:cs typeface="Arial" panose="020B0604020202020204" pitchFamily="34" charset="0"/>
              </a:rPr>
              <a:t>servir</a:t>
            </a:r>
            <a:r>
              <a:rPr lang="en-US" altLang="en-US" sz="2000" b="1" dirty="0">
                <a:solidFill>
                  <a:srgbClr val="002060"/>
                </a:solidFill>
                <a:latin typeface="Arial" panose="020B0604020202020204" pitchFamily="34" charset="0"/>
                <a:cs typeface="Arial" panose="020B0604020202020204" pitchFamily="34" charset="0"/>
              </a:rPr>
              <a:t> de </a:t>
            </a:r>
            <a:r>
              <a:rPr lang="en-US" altLang="en-US" sz="2000" b="1" dirty="0" err="1">
                <a:solidFill>
                  <a:srgbClr val="002060"/>
                </a:solidFill>
                <a:latin typeface="Arial" panose="020B0604020202020204" pitchFamily="34" charset="0"/>
                <a:cs typeface="Arial" panose="020B0604020202020204" pitchFamily="34" charset="0"/>
              </a:rPr>
              <a:t>l’outil</a:t>
            </a:r>
            <a:r>
              <a:rPr lang="en-US" altLang="en-US" sz="2000" b="1" dirty="0">
                <a:solidFill>
                  <a:srgbClr val="002060"/>
                </a:solidFill>
                <a:latin typeface="Arial" panose="020B0604020202020204" pitchFamily="34" charset="0"/>
                <a:cs typeface="Arial" panose="020B0604020202020204" pitchFamily="34" charset="0"/>
              </a:rPr>
              <a:t> GRIG-PE</a:t>
            </a:r>
          </a:p>
        </p:txBody>
      </p:sp>
      <p:sp>
        <p:nvSpPr>
          <p:cNvPr id="8200" name="TextBox 35">
            <a:extLst>
              <a:ext uri="{FF2B5EF4-FFF2-40B4-BE49-F238E27FC236}">
                <a16:creationId xmlns:a16="http://schemas.microsoft.com/office/drawing/2014/main" id="{65DFEDF1-8251-4988-A960-EF8A019D8F6B}"/>
              </a:ext>
            </a:extLst>
          </p:cNvPr>
          <p:cNvSpPr txBox="1">
            <a:spLocks noChangeArrowheads="1"/>
          </p:cNvSpPr>
          <p:nvPr>
            <p:custDataLst>
              <p:tags r:id="rId7"/>
            </p:custDataLst>
          </p:nvPr>
        </p:nvSpPr>
        <p:spPr bwMode="auto">
          <a:xfrm>
            <a:off x="6543295" y="5314257"/>
            <a:ext cx="5321300"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spcAft>
                <a:spcPts val="600"/>
              </a:spcAft>
              <a:buFontTx/>
              <a:buNone/>
            </a:pPr>
            <a:r>
              <a:rPr lang="en-US" altLang="en-US" sz="1100" dirty="0">
                <a:solidFill>
                  <a:srgbClr val="000000"/>
                </a:solidFill>
                <a:latin typeface="Arial" panose="020B0604020202020204" pitchFamily="34" charset="0"/>
                <a:cs typeface="Arial" panose="020B0604020202020204" pitchFamily="34" charset="0"/>
              </a:rPr>
              <a:t>Le </a:t>
            </a:r>
            <a:r>
              <a:rPr lang="en-US" altLang="en-US" sz="1100" dirty="0" err="1">
                <a:solidFill>
                  <a:srgbClr val="000000"/>
                </a:solidFill>
                <a:latin typeface="Arial" panose="020B0604020202020204" pitchFamily="34" charset="0"/>
                <a:cs typeface="Arial" panose="020B0604020202020204" pitchFamily="34" charset="0"/>
              </a:rPr>
              <a:t>processus</a:t>
            </a:r>
            <a:r>
              <a:rPr lang="en-US" altLang="en-US" sz="1100" dirty="0">
                <a:solidFill>
                  <a:srgbClr val="000000"/>
                </a:solidFill>
                <a:latin typeface="Arial" panose="020B0604020202020204" pitchFamily="34" charset="0"/>
                <a:cs typeface="Arial" panose="020B0604020202020204" pitchFamily="34" charset="0"/>
              </a:rPr>
              <a:t> de gestion et la </a:t>
            </a:r>
            <a:r>
              <a:rPr lang="en-US" altLang="en-US" sz="1100" dirty="0" err="1">
                <a:solidFill>
                  <a:srgbClr val="000000"/>
                </a:solidFill>
                <a:latin typeface="Arial" panose="020B0604020202020204" pitchFamily="34" charset="0"/>
                <a:cs typeface="Arial" panose="020B0604020202020204" pitchFamily="34" charset="0"/>
              </a:rPr>
              <a:t>vidéo</a:t>
            </a:r>
            <a:r>
              <a:rPr lang="en-US" altLang="en-US" sz="1100" dirty="0">
                <a:solidFill>
                  <a:srgbClr val="000000"/>
                </a:solidFill>
                <a:latin typeface="Arial" panose="020B0604020202020204" pitchFamily="34" charset="0"/>
                <a:cs typeface="Arial" panose="020B0604020202020204" pitchFamily="34" charset="0"/>
              </a:rPr>
              <a:t> </a:t>
            </a:r>
            <a:r>
              <a:rPr lang="en-US" altLang="en-US" sz="1100" dirty="0" err="1">
                <a:solidFill>
                  <a:srgbClr val="000000"/>
                </a:solidFill>
                <a:latin typeface="Arial" panose="020B0604020202020204" pitchFamily="34" charset="0"/>
                <a:cs typeface="Arial" panose="020B0604020202020204" pitchFamily="34" charset="0"/>
              </a:rPr>
              <a:t>décrivent</a:t>
            </a:r>
            <a:r>
              <a:rPr lang="en-US" altLang="en-US" sz="1100" dirty="0">
                <a:solidFill>
                  <a:srgbClr val="000000"/>
                </a:solidFill>
                <a:latin typeface="Arial" panose="020B0604020202020204" pitchFamily="34" charset="0"/>
                <a:cs typeface="Arial" panose="020B0604020202020204" pitchFamily="34" charset="0"/>
              </a:rPr>
              <a:t> comment les RIG </a:t>
            </a:r>
            <a:r>
              <a:rPr lang="en-US" altLang="en-US" sz="1100" dirty="0" err="1">
                <a:solidFill>
                  <a:srgbClr val="000000"/>
                </a:solidFill>
                <a:latin typeface="Arial" panose="020B0604020202020204" pitchFamily="34" charset="0"/>
                <a:cs typeface="Arial" panose="020B0604020202020204" pitchFamily="34" charset="0"/>
              </a:rPr>
              <a:t>seront</a:t>
            </a:r>
            <a:r>
              <a:rPr lang="en-US" altLang="en-US" sz="1100" dirty="0">
                <a:solidFill>
                  <a:srgbClr val="000000"/>
                </a:solidFill>
                <a:latin typeface="Arial" panose="020B0604020202020204" pitchFamily="34" charset="0"/>
                <a:cs typeface="Arial" panose="020B0604020202020204" pitchFamily="34" charset="0"/>
              </a:rPr>
              <a:t> </a:t>
            </a:r>
            <a:r>
              <a:rPr lang="en-US" altLang="en-US" sz="1100" dirty="0" err="1">
                <a:solidFill>
                  <a:srgbClr val="000000"/>
                </a:solidFill>
                <a:latin typeface="Arial" panose="020B0604020202020204" pitchFamily="34" charset="0"/>
                <a:cs typeface="Arial" panose="020B0604020202020204" pitchFamily="34" charset="0"/>
              </a:rPr>
              <a:t>transmis</a:t>
            </a:r>
            <a:r>
              <a:rPr lang="en-US" altLang="en-US" sz="1100" dirty="0">
                <a:solidFill>
                  <a:srgbClr val="000000"/>
                </a:solidFill>
                <a:latin typeface="Arial" panose="020B0604020202020204" pitchFamily="34" charset="0"/>
                <a:cs typeface="Arial" panose="020B0604020202020204" pitchFamily="34" charset="0"/>
              </a:rPr>
              <a:t> au </a:t>
            </a:r>
            <a:r>
              <a:rPr lang="en-US" altLang="en-US" sz="1100" dirty="0" err="1">
                <a:solidFill>
                  <a:srgbClr val="000000"/>
                </a:solidFill>
                <a:latin typeface="Arial" panose="020B0604020202020204" pitchFamily="34" charset="0"/>
                <a:cs typeface="Arial" panose="020B0604020202020204" pitchFamily="34" charset="0"/>
              </a:rPr>
              <a:t>Ministère</a:t>
            </a:r>
            <a:r>
              <a:rPr lang="en-US" altLang="en-US" sz="1100" dirty="0">
                <a:solidFill>
                  <a:srgbClr val="000000"/>
                </a:solidFill>
                <a:latin typeface="Arial" panose="020B0604020202020204" pitchFamily="34" charset="0"/>
                <a:cs typeface="Arial" panose="020B0604020202020204" pitchFamily="34" charset="0"/>
              </a:rPr>
              <a:t> </a:t>
            </a:r>
            <a:r>
              <a:rPr lang="en-US" altLang="en-US" sz="1100" dirty="0" err="1">
                <a:solidFill>
                  <a:srgbClr val="000000"/>
                </a:solidFill>
                <a:latin typeface="Arial" panose="020B0604020202020204" pitchFamily="34" charset="0"/>
                <a:cs typeface="Arial" panose="020B0604020202020204" pitchFamily="34" charset="0"/>
              </a:rPr>
              <a:t>si</a:t>
            </a:r>
            <a:r>
              <a:rPr lang="en-US" altLang="en-US" sz="1100" dirty="0">
                <a:solidFill>
                  <a:srgbClr val="000000"/>
                </a:solidFill>
                <a:latin typeface="Arial" panose="020B0604020202020204" pitchFamily="34" charset="0"/>
                <a:cs typeface="Arial" panose="020B0604020202020204" pitchFamily="34" charset="0"/>
              </a:rPr>
              <a:t> </a:t>
            </a:r>
            <a:r>
              <a:rPr lang="en-US" altLang="en-US" sz="1100" dirty="0" err="1">
                <a:solidFill>
                  <a:srgbClr val="000000"/>
                </a:solidFill>
                <a:latin typeface="Arial" panose="020B0604020202020204" pitchFamily="34" charset="0"/>
                <a:cs typeface="Arial" panose="020B0604020202020204" pitchFamily="34" charset="0"/>
              </a:rPr>
              <a:t>l’outil</a:t>
            </a:r>
            <a:r>
              <a:rPr lang="en-US" altLang="en-US" sz="1100" dirty="0">
                <a:solidFill>
                  <a:srgbClr val="000000"/>
                </a:solidFill>
                <a:latin typeface="Arial" panose="020B0604020202020204" pitchFamily="34" charset="0"/>
                <a:cs typeface="Arial" panose="020B0604020202020204" pitchFamily="34" charset="0"/>
              </a:rPr>
              <a:t> GRIG-PE </a:t>
            </a:r>
            <a:r>
              <a:rPr lang="en-US" altLang="en-US" sz="1100" dirty="0" err="1">
                <a:solidFill>
                  <a:srgbClr val="000000"/>
                </a:solidFill>
                <a:latin typeface="Arial" panose="020B0604020202020204" pitchFamily="34" charset="0"/>
                <a:cs typeface="Arial" panose="020B0604020202020204" pitchFamily="34" charset="0"/>
              </a:rPr>
              <a:t>en</a:t>
            </a:r>
            <a:r>
              <a:rPr lang="en-US" altLang="en-US" sz="1100" dirty="0">
                <a:solidFill>
                  <a:srgbClr val="000000"/>
                </a:solidFill>
                <a:latin typeface="Arial" panose="020B0604020202020204" pitchFamily="34" charset="0"/>
                <a:cs typeface="Arial" panose="020B0604020202020204" pitchFamily="34" charset="0"/>
              </a:rPr>
              <a:t> </a:t>
            </a:r>
            <a:r>
              <a:rPr lang="en-US" altLang="en-US" sz="1100" dirty="0" err="1">
                <a:solidFill>
                  <a:srgbClr val="000000"/>
                </a:solidFill>
                <a:latin typeface="Arial" panose="020B0604020202020204" pitchFamily="34" charset="0"/>
                <a:cs typeface="Arial" panose="020B0604020202020204" pitchFamily="34" charset="0"/>
              </a:rPr>
              <a:t>ligne</a:t>
            </a:r>
            <a:r>
              <a:rPr lang="en-US" altLang="en-US" sz="1100" dirty="0">
                <a:solidFill>
                  <a:srgbClr val="000000"/>
                </a:solidFill>
                <a:latin typeface="Arial" panose="020B0604020202020204" pitchFamily="34" charset="0"/>
                <a:cs typeface="Arial" panose="020B0604020202020204" pitchFamily="34" charset="0"/>
              </a:rPr>
              <a:t> </a:t>
            </a:r>
            <a:r>
              <a:rPr lang="en-US" altLang="en-US" sz="1100" dirty="0" err="1">
                <a:solidFill>
                  <a:srgbClr val="000000"/>
                </a:solidFill>
                <a:latin typeface="Arial" panose="020B0604020202020204" pitchFamily="34" charset="0"/>
                <a:cs typeface="Arial" panose="020B0604020202020204" pitchFamily="34" charset="0"/>
              </a:rPr>
              <a:t>est</a:t>
            </a:r>
            <a:r>
              <a:rPr lang="en-US" altLang="en-US" sz="1100" dirty="0">
                <a:solidFill>
                  <a:srgbClr val="000000"/>
                </a:solidFill>
                <a:latin typeface="Arial" panose="020B0604020202020204" pitchFamily="34" charset="0"/>
                <a:cs typeface="Arial" panose="020B0604020202020204" pitchFamily="34" charset="0"/>
              </a:rPr>
              <a:t> </a:t>
            </a:r>
            <a:r>
              <a:rPr lang="en-US" altLang="en-US" sz="1100" dirty="0" err="1">
                <a:solidFill>
                  <a:srgbClr val="000000"/>
                </a:solidFill>
                <a:latin typeface="Arial" panose="020B0604020202020204" pitchFamily="34" charset="0"/>
                <a:cs typeface="Arial" panose="020B0604020202020204" pitchFamily="34" charset="0"/>
              </a:rPr>
              <a:t>temporairement</a:t>
            </a:r>
            <a:r>
              <a:rPr lang="en-US" altLang="en-US" sz="1100" dirty="0">
                <a:solidFill>
                  <a:srgbClr val="000000"/>
                </a:solidFill>
                <a:latin typeface="Arial" panose="020B0604020202020204" pitchFamily="34" charset="0"/>
                <a:cs typeface="Arial" panose="020B0604020202020204" pitchFamily="34" charset="0"/>
              </a:rPr>
              <a:t> inaccessible. Le guide </a:t>
            </a:r>
            <a:r>
              <a:rPr lang="en-US" altLang="en-US" sz="1100" dirty="0" err="1">
                <a:solidFill>
                  <a:srgbClr val="000000"/>
                </a:solidFill>
                <a:latin typeface="Arial" panose="020B0604020202020204" pitchFamily="34" charset="0"/>
                <a:cs typeface="Arial" panose="020B0604020202020204" pitchFamily="34" charset="0"/>
              </a:rPr>
              <a:t>d’enregistrement</a:t>
            </a:r>
            <a:r>
              <a:rPr lang="en-US" altLang="en-US" sz="1100" dirty="0">
                <a:solidFill>
                  <a:srgbClr val="000000"/>
                </a:solidFill>
                <a:latin typeface="Arial" panose="020B0604020202020204" pitchFamily="34" charset="0"/>
                <a:cs typeface="Arial" panose="020B0604020202020204" pitchFamily="34" charset="0"/>
              </a:rPr>
              <a:t> des </a:t>
            </a:r>
            <a:r>
              <a:rPr lang="en-US" altLang="en-US" sz="1100" dirty="0" err="1">
                <a:solidFill>
                  <a:srgbClr val="000000"/>
                </a:solidFill>
                <a:latin typeface="Arial" panose="020B0604020202020204" pitchFamily="34" charset="0"/>
                <a:cs typeface="Arial" panose="020B0604020202020204" pitchFamily="34" charset="0"/>
              </a:rPr>
              <a:t>utilisateurs</a:t>
            </a:r>
            <a:r>
              <a:rPr lang="en-US" altLang="en-US" sz="1100" dirty="0">
                <a:solidFill>
                  <a:srgbClr val="000000"/>
                </a:solidFill>
                <a:latin typeface="Arial" panose="020B0604020202020204" pitchFamily="34" charset="0"/>
                <a:cs typeface="Arial" panose="020B0604020202020204" pitchFamily="34" charset="0"/>
              </a:rPr>
              <a:t> </a:t>
            </a:r>
            <a:r>
              <a:rPr lang="en-US" altLang="en-US" sz="1100" dirty="0" err="1">
                <a:solidFill>
                  <a:srgbClr val="000000"/>
                </a:solidFill>
                <a:latin typeface="Arial" panose="020B0604020202020204" pitchFamily="34" charset="0"/>
                <a:cs typeface="Arial" panose="020B0604020202020204" pitchFamily="34" charset="0"/>
              </a:rPr>
              <a:t>explique</a:t>
            </a:r>
            <a:r>
              <a:rPr lang="en-US" altLang="en-US" sz="1100" dirty="0">
                <a:solidFill>
                  <a:srgbClr val="000000"/>
                </a:solidFill>
                <a:latin typeface="Arial" panose="020B0604020202020204" pitchFamily="34" charset="0"/>
                <a:cs typeface="Arial" panose="020B0604020202020204" pitchFamily="34" charset="0"/>
              </a:rPr>
              <a:t> comment </a:t>
            </a:r>
            <a:r>
              <a:rPr lang="en-US" altLang="en-US" sz="1100" dirty="0" err="1">
                <a:solidFill>
                  <a:srgbClr val="000000"/>
                </a:solidFill>
                <a:latin typeface="Arial" panose="020B0604020202020204" pitchFamily="34" charset="0"/>
                <a:cs typeface="Arial" panose="020B0604020202020204" pitchFamily="34" charset="0"/>
              </a:rPr>
              <a:t>s’inscrire</a:t>
            </a:r>
            <a:r>
              <a:rPr lang="en-US" altLang="en-US" sz="1100" dirty="0">
                <a:solidFill>
                  <a:srgbClr val="000000"/>
                </a:solidFill>
                <a:latin typeface="Arial" panose="020B0604020202020204" pitchFamily="34" charset="0"/>
                <a:cs typeface="Arial" panose="020B0604020202020204" pitchFamily="34" charset="0"/>
              </a:rPr>
              <a:t> et se connecter à </a:t>
            </a:r>
            <a:r>
              <a:rPr lang="en-US" altLang="en-US" sz="1100" dirty="0" err="1">
                <a:solidFill>
                  <a:srgbClr val="000000"/>
                </a:solidFill>
                <a:latin typeface="Arial" panose="020B0604020202020204" pitchFamily="34" charset="0"/>
                <a:cs typeface="Arial" panose="020B0604020202020204" pitchFamily="34" charset="0"/>
              </a:rPr>
              <a:t>l’outil</a:t>
            </a:r>
            <a:r>
              <a:rPr lang="en-US" altLang="en-US" sz="1100" dirty="0">
                <a:solidFill>
                  <a:srgbClr val="000000"/>
                </a:solidFill>
                <a:latin typeface="Arial" panose="020B0604020202020204" pitchFamily="34" charset="0"/>
                <a:cs typeface="Arial" panose="020B0604020202020204" pitchFamily="34" charset="0"/>
              </a:rPr>
              <a:t> GRIG-PE. Le guide </a:t>
            </a:r>
            <a:r>
              <a:rPr lang="en-US" altLang="en-US" sz="1100" dirty="0" err="1">
                <a:solidFill>
                  <a:srgbClr val="000000"/>
                </a:solidFill>
                <a:latin typeface="Arial" panose="020B0604020202020204" pitchFamily="34" charset="0"/>
                <a:cs typeface="Arial" panose="020B0604020202020204" pitchFamily="34" charset="0"/>
              </a:rPr>
              <a:t>d’utilisation</a:t>
            </a:r>
            <a:r>
              <a:rPr lang="en-US" altLang="en-US" sz="1100" dirty="0">
                <a:solidFill>
                  <a:srgbClr val="000000"/>
                </a:solidFill>
                <a:latin typeface="Arial" panose="020B0604020202020204" pitchFamily="34" charset="0"/>
                <a:cs typeface="Arial" panose="020B0604020202020204" pitchFamily="34" charset="0"/>
              </a:rPr>
              <a:t> et la </a:t>
            </a:r>
            <a:r>
              <a:rPr lang="en-US" altLang="en-US" sz="1100" dirty="0" err="1">
                <a:solidFill>
                  <a:srgbClr val="000000"/>
                </a:solidFill>
                <a:latin typeface="Arial" panose="020B0604020202020204" pitchFamily="34" charset="0"/>
                <a:cs typeface="Arial" panose="020B0604020202020204" pitchFamily="34" charset="0"/>
              </a:rPr>
              <a:t>vidéo</a:t>
            </a:r>
            <a:r>
              <a:rPr lang="en-US" altLang="en-US" sz="1100" dirty="0">
                <a:solidFill>
                  <a:srgbClr val="000000"/>
                </a:solidFill>
                <a:latin typeface="Arial" panose="020B0604020202020204" pitchFamily="34" charset="0"/>
                <a:cs typeface="Arial" panose="020B0604020202020204" pitchFamily="34" charset="0"/>
              </a:rPr>
              <a:t> </a:t>
            </a:r>
            <a:r>
              <a:rPr lang="en-US" altLang="en-US" sz="1100" dirty="0" err="1">
                <a:solidFill>
                  <a:srgbClr val="000000"/>
                </a:solidFill>
                <a:latin typeface="Arial" panose="020B0604020202020204" pitchFamily="34" charset="0"/>
                <a:cs typeface="Arial" panose="020B0604020202020204" pitchFamily="34" charset="0"/>
              </a:rPr>
              <a:t>décrivent</a:t>
            </a:r>
            <a:r>
              <a:rPr lang="en-US" altLang="en-US" sz="1100" dirty="0">
                <a:solidFill>
                  <a:srgbClr val="000000"/>
                </a:solidFill>
                <a:latin typeface="Arial" panose="020B0604020202020204" pitchFamily="34" charset="0"/>
                <a:cs typeface="Arial" panose="020B0604020202020204" pitchFamily="34" charset="0"/>
              </a:rPr>
              <a:t> comment se </a:t>
            </a:r>
            <a:r>
              <a:rPr lang="en-US" altLang="en-US" sz="1100" dirty="0" err="1">
                <a:solidFill>
                  <a:srgbClr val="000000"/>
                </a:solidFill>
                <a:latin typeface="Arial" panose="020B0604020202020204" pitchFamily="34" charset="0"/>
                <a:cs typeface="Arial" panose="020B0604020202020204" pitchFamily="34" charset="0"/>
              </a:rPr>
              <a:t>servir</a:t>
            </a:r>
            <a:r>
              <a:rPr lang="en-US" altLang="en-US" sz="1100" dirty="0">
                <a:solidFill>
                  <a:srgbClr val="000000"/>
                </a:solidFill>
                <a:latin typeface="Arial" panose="020B0604020202020204" pitchFamily="34" charset="0"/>
                <a:cs typeface="Arial" panose="020B0604020202020204" pitchFamily="34" charset="0"/>
              </a:rPr>
              <a:t> du module sur les RIG </a:t>
            </a:r>
            <a:r>
              <a:rPr lang="en-US" altLang="en-US" sz="1100" dirty="0" err="1">
                <a:solidFill>
                  <a:srgbClr val="000000"/>
                </a:solidFill>
                <a:latin typeface="Arial" panose="020B0604020202020204" pitchFamily="34" charset="0"/>
                <a:cs typeface="Arial" panose="020B0604020202020204" pitchFamily="34" charset="0"/>
              </a:rPr>
              <a:t>en</a:t>
            </a:r>
            <a:r>
              <a:rPr lang="en-US" altLang="en-US" sz="1100" dirty="0">
                <a:solidFill>
                  <a:srgbClr val="000000"/>
                </a:solidFill>
                <a:latin typeface="Arial" panose="020B0604020202020204" pitchFamily="34" charset="0"/>
                <a:cs typeface="Arial" panose="020B0604020202020204" pitchFamily="34" charset="0"/>
              </a:rPr>
              <a:t> </a:t>
            </a:r>
            <a:r>
              <a:rPr lang="en-US" altLang="en-US" sz="1100" dirty="0" err="1">
                <a:solidFill>
                  <a:srgbClr val="000000"/>
                </a:solidFill>
                <a:latin typeface="Arial" panose="020B0604020202020204" pitchFamily="34" charset="0"/>
                <a:cs typeface="Arial" panose="020B0604020202020204" pitchFamily="34" charset="0"/>
              </a:rPr>
              <a:t>mettant</a:t>
            </a:r>
            <a:r>
              <a:rPr lang="en-US" altLang="en-US" sz="1100" dirty="0">
                <a:solidFill>
                  <a:srgbClr val="000000"/>
                </a:solidFill>
                <a:latin typeface="Arial" panose="020B0604020202020204" pitchFamily="34" charset="0"/>
                <a:cs typeface="Arial" panose="020B0604020202020204" pitchFamily="34" charset="0"/>
              </a:rPr>
              <a:t> </a:t>
            </a:r>
            <a:r>
              <a:rPr lang="en-US" altLang="en-US" sz="1100" dirty="0" err="1">
                <a:solidFill>
                  <a:srgbClr val="000000"/>
                </a:solidFill>
                <a:latin typeface="Arial" panose="020B0604020202020204" pitchFamily="34" charset="0"/>
                <a:cs typeface="Arial" panose="020B0604020202020204" pitchFamily="34" charset="0"/>
              </a:rPr>
              <a:t>l’accent</a:t>
            </a:r>
            <a:r>
              <a:rPr lang="en-US" altLang="en-US" sz="1100" dirty="0">
                <a:solidFill>
                  <a:srgbClr val="000000"/>
                </a:solidFill>
                <a:latin typeface="Arial" panose="020B0604020202020204" pitchFamily="34" charset="0"/>
                <a:cs typeface="Arial" panose="020B0604020202020204" pitchFamily="34" charset="0"/>
              </a:rPr>
              <a:t> sur les </a:t>
            </a:r>
            <a:r>
              <a:rPr lang="en-US" altLang="en-US" sz="1100" dirty="0" err="1">
                <a:solidFill>
                  <a:srgbClr val="000000"/>
                </a:solidFill>
                <a:latin typeface="Arial" panose="020B0604020202020204" pitchFamily="34" charset="0"/>
                <a:cs typeface="Arial" panose="020B0604020202020204" pitchFamily="34" charset="0"/>
              </a:rPr>
              <a:t>processus</a:t>
            </a:r>
            <a:r>
              <a:rPr lang="en-US" altLang="en-US" sz="1100" dirty="0">
                <a:solidFill>
                  <a:srgbClr val="000000"/>
                </a:solidFill>
                <a:latin typeface="Arial" panose="020B0604020202020204" pitchFamily="34" charset="0"/>
                <a:cs typeface="Arial" panose="020B0604020202020204" pitchFamily="34" charset="0"/>
              </a:rPr>
              <a:t> techniques. </a:t>
            </a:r>
          </a:p>
        </p:txBody>
      </p:sp>
      <p:grpSp>
        <p:nvGrpSpPr>
          <p:cNvPr id="4" name="Group 3">
            <a:extLst>
              <a:ext uri="{FF2B5EF4-FFF2-40B4-BE49-F238E27FC236}">
                <a16:creationId xmlns:a16="http://schemas.microsoft.com/office/drawing/2014/main" id="{1102C0FB-5BAB-4151-826C-D02380930173}"/>
              </a:ext>
            </a:extLst>
          </p:cNvPr>
          <p:cNvGrpSpPr/>
          <p:nvPr/>
        </p:nvGrpSpPr>
        <p:grpSpPr>
          <a:xfrm>
            <a:off x="5294008" y="4076555"/>
            <a:ext cx="893995" cy="693806"/>
            <a:chOff x="5056025" y="4181343"/>
            <a:chExt cx="1137551" cy="882824"/>
          </a:xfrm>
        </p:grpSpPr>
        <p:pic>
          <p:nvPicPr>
            <p:cNvPr id="45" name="Picture 44">
              <a:extLst>
                <a:ext uri="{FF2B5EF4-FFF2-40B4-BE49-F238E27FC236}">
                  <a16:creationId xmlns:a16="http://schemas.microsoft.com/office/drawing/2014/main" id="{AC951A29-0874-4FC4-B984-76BD74BD95FE}"/>
                </a:ext>
              </a:extLst>
            </p:cNvPr>
            <p:cNvPicPr>
              <a:picLocks noChangeAspect="1"/>
            </p:cNvPicPr>
            <p:nvPr>
              <p:custDataLst>
                <p:tags r:id="rId13"/>
              </p:custDataLst>
            </p:nvPr>
          </p:nvPicPr>
          <p:blipFill>
            <a:blip r:embed="rId17">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056025" y="4181343"/>
              <a:ext cx="1137551" cy="882824"/>
            </a:xfrm>
            <a:prstGeom prst="rect">
              <a:avLst/>
            </a:prstGeom>
          </p:spPr>
        </p:pic>
        <p:sp>
          <p:nvSpPr>
            <p:cNvPr id="8203" name="TextBox 63">
              <a:extLst>
                <a:ext uri="{FF2B5EF4-FFF2-40B4-BE49-F238E27FC236}">
                  <a16:creationId xmlns:a16="http://schemas.microsoft.com/office/drawing/2014/main" id="{E52D7F48-7BD0-433A-935C-7EA197136888}"/>
                </a:ext>
              </a:extLst>
            </p:cNvPr>
            <p:cNvSpPr txBox="1">
              <a:spLocks noChangeArrowheads="1"/>
            </p:cNvSpPr>
            <p:nvPr>
              <p:custDataLst>
                <p:tags r:id="rId14"/>
              </p:custDataLst>
            </p:nvPr>
          </p:nvSpPr>
          <p:spPr bwMode="auto">
            <a:xfrm>
              <a:off x="5207731" y="4347729"/>
              <a:ext cx="680104" cy="509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2000" b="1" dirty="0">
                  <a:solidFill>
                    <a:srgbClr val="E46C0A"/>
                  </a:solidFill>
                  <a:latin typeface="Segoe UI Semibold" panose="020B0702040204020203" pitchFamily="34" charset="0"/>
                  <a:cs typeface="Segoe UI Semibold" panose="020B0702040204020203" pitchFamily="34" charset="0"/>
                </a:rPr>
                <a:t>3</a:t>
              </a:r>
            </a:p>
          </p:txBody>
        </p:sp>
      </p:grpSp>
      <p:grpSp>
        <p:nvGrpSpPr>
          <p:cNvPr id="3" name="Group 2">
            <a:extLst>
              <a:ext uri="{FF2B5EF4-FFF2-40B4-BE49-F238E27FC236}">
                <a16:creationId xmlns:a16="http://schemas.microsoft.com/office/drawing/2014/main" id="{EA89E9F9-F783-46B7-971D-8C29A6449406}"/>
              </a:ext>
            </a:extLst>
          </p:cNvPr>
          <p:cNvGrpSpPr/>
          <p:nvPr/>
        </p:nvGrpSpPr>
        <p:grpSpPr>
          <a:xfrm>
            <a:off x="6227853" y="3880215"/>
            <a:ext cx="642682" cy="892615"/>
            <a:chOff x="6285168" y="3946937"/>
            <a:chExt cx="817771" cy="1135794"/>
          </a:xfrm>
        </p:grpSpPr>
        <p:pic>
          <p:nvPicPr>
            <p:cNvPr id="52" name="Picture 51">
              <a:extLst>
                <a:ext uri="{FF2B5EF4-FFF2-40B4-BE49-F238E27FC236}">
                  <a16:creationId xmlns:a16="http://schemas.microsoft.com/office/drawing/2014/main" id="{2EAF3E1D-0498-4C90-9512-47816B7E20E6}"/>
                </a:ext>
              </a:extLst>
            </p:cNvPr>
            <p:cNvPicPr>
              <a:picLocks noChangeAspect="1"/>
            </p:cNvPicPr>
            <p:nvPr>
              <p:custDataLst>
                <p:tags r:id="rId11"/>
              </p:custDataLst>
            </p:nvPr>
          </p:nvPicPr>
          <p:blipFill>
            <a:blip r:embed="rId18">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10800000">
              <a:off x="6285168" y="3946937"/>
              <a:ext cx="817771" cy="1135794"/>
            </a:xfrm>
            <a:prstGeom prst="rect">
              <a:avLst/>
            </a:prstGeom>
          </p:spPr>
        </p:pic>
        <p:sp>
          <p:nvSpPr>
            <p:cNvPr id="8204" name="TextBox 64">
              <a:extLst>
                <a:ext uri="{FF2B5EF4-FFF2-40B4-BE49-F238E27FC236}">
                  <a16:creationId xmlns:a16="http://schemas.microsoft.com/office/drawing/2014/main" id="{34E0CB42-5C4F-4ABF-98D6-02543C252A29}"/>
                </a:ext>
              </a:extLst>
            </p:cNvPr>
            <p:cNvSpPr txBox="1">
              <a:spLocks noChangeArrowheads="1"/>
            </p:cNvSpPr>
            <p:nvPr>
              <p:custDataLst>
                <p:tags r:id="rId12"/>
              </p:custDataLst>
            </p:nvPr>
          </p:nvSpPr>
          <p:spPr bwMode="auto">
            <a:xfrm>
              <a:off x="6444341" y="4392789"/>
              <a:ext cx="488950" cy="509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2000" b="1" dirty="0">
                  <a:solidFill>
                    <a:srgbClr val="1F497D"/>
                  </a:solidFill>
                  <a:latin typeface="Segoe UI Semibold" panose="020B0702040204020203" pitchFamily="34" charset="0"/>
                  <a:cs typeface="Segoe UI Semibold" panose="020B0702040204020203" pitchFamily="34" charset="0"/>
                </a:rPr>
                <a:t>4</a:t>
              </a:r>
              <a:endParaRPr lang="en-US" altLang="en-US" b="1" dirty="0">
                <a:solidFill>
                  <a:srgbClr val="1F497D"/>
                </a:solidFill>
                <a:latin typeface="Segoe UI Semibold" panose="020B0702040204020203" pitchFamily="34" charset="0"/>
                <a:cs typeface="Segoe UI Semibold" panose="020B0702040204020203" pitchFamily="34" charset="0"/>
              </a:endParaRPr>
            </a:p>
          </p:txBody>
        </p:sp>
      </p:grpSp>
      <p:sp>
        <p:nvSpPr>
          <p:cNvPr id="8205" name="Rectangle 65">
            <a:extLst>
              <a:ext uri="{FF2B5EF4-FFF2-40B4-BE49-F238E27FC236}">
                <a16:creationId xmlns:a16="http://schemas.microsoft.com/office/drawing/2014/main" id="{60AC2974-4CBB-43B0-A6EB-6BABC24F6EFC}"/>
              </a:ext>
            </a:extLst>
          </p:cNvPr>
          <p:cNvSpPr>
            <a:spLocks noChangeArrowheads="1"/>
          </p:cNvSpPr>
          <p:nvPr>
            <p:custDataLst>
              <p:tags r:id="rId8"/>
            </p:custDataLst>
          </p:nvPr>
        </p:nvSpPr>
        <p:spPr bwMode="auto">
          <a:xfrm>
            <a:off x="1181822" y="6558029"/>
            <a:ext cx="100123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1200" i="1" dirty="0" err="1">
                <a:solidFill>
                  <a:srgbClr val="000000"/>
                </a:solidFill>
                <a:latin typeface="Arial" panose="020B0604020202020204" pitchFamily="34" charset="0"/>
                <a:cs typeface="Arial" panose="020B0604020202020204" pitchFamily="34" charset="0"/>
              </a:rPr>
              <a:t>Voici</a:t>
            </a:r>
            <a:r>
              <a:rPr lang="en-US" altLang="en-US" sz="1200" i="1" dirty="0">
                <a:solidFill>
                  <a:srgbClr val="000000"/>
                </a:solidFill>
                <a:latin typeface="Arial" panose="020B0604020202020204" pitchFamily="34" charset="0"/>
                <a:cs typeface="Arial" panose="020B0604020202020204" pitchFamily="34" charset="0"/>
              </a:rPr>
              <a:t> </a:t>
            </a:r>
            <a:r>
              <a:rPr lang="en-US" altLang="en-US" sz="1200" i="1" dirty="0" err="1">
                <a:solidFill>
                  <a:srgbClr val="000000"/>
                </a:solidFill>
                <a:latin typeface="Arial" panose="020B0604020202020204" pitchFamily="34" charset="0"/>
                <a:cs typeface="Arial" panose="020B0604020202020204" pitchFamily="34" charset="0"/>
              </a:rPr>
              <a:t>l’ordre</a:t>
            </a:r>
            <a:r>
              <a:rPr lang="en-US" altLang="en-US" sz="1200" i="1" dirty="0">
                <a:solidFill>
                  <a:srgbClr val="000000"/>
                </a:solidFill>
                <a:latin typeface="Arial" panose="020B0604020202020204" pitchFamily="34" charset="0"/>
                <a:cs typeface="Arial" panose="020B0604020202020204" pitchFamily="34" charset="0"/>
              </a:rPr>
              <a:t> </a:t>
            </a:r>
            <a:r>
              <a:rPr lang="en-US" altLang="en-US" sz="1200" i="1" dirty="0" err="1">
                <a:solidFill>
                  <a:srgbClr val="000000"/>
                </a:solidFill>
                <a:latin typeface="Arial" panose="020B0604020202020204" pitchFamily="34" charset="0"/>
                <a:cs typeface="Arial" panose="020B0604020202020204" pitchFamily="34" charset="0"/>
              </a:rPr>
              <a:t>recommandé</a:t>
            </a:r>
            <a:r>
              <a:rPr lang="en-US" altLang="en-US" sz="1200" i="1" dirty="0">
                <a:solidFill>
                  <a:srgbClr val="000000"/>
                </a:solidFill>
                <a:latin typeface="Arial" panose="020B0604020202020204" pitchFamily="34" charset="0"/>
                <a:cs typeface="Arial" panose="020B0604020202020204" pitchFamily="34" charset="0"/>
              </a:rPr>
              <a:t> pour </a:t>
            </a:r>
            <a:r>
              <a:rPr lang="en-US" altLang="en-US" sz="1200" i="1" dirty="0" err="1">
                <a:solidFill>
                  <a:srgbClr val="000000"/>
                </a:solidFill>
                <a:latin typeface="Arial" panose="020B0604020202020204" pitchFamily="34" charset="0"/>
                <a:cs typeface="Arial" panose="020B0604020202020204" pitchFamily="34" charset="0"/>
              </a:rPr>
              <a:t>suivre</a:t>
            </a:r>
            <a:r>
              <a:rPr lang="en-US" altLang="en-US" sz="1200" i="1" dirty="0">
                <a:solidFill>
                  <a:srgbClr val="000000"/>
                </a:solidFill>
                <a:latin typeface="Arial" panose="020B0604020202020204" pitchFamily="34" charset="0"/>
                <a:cs typeface="Arial" panose="020B0604020202020204" pitchFamily="34" charset="0"/>
              </a:rPr>
              <a:t> les modules. On </a:t>
            </a:r>
            <a:r>
              <a:rPr lang="en-US" altLang="en-US" sz="1200" i="1" dirty="0" err="1">
                <a:solidFill>
                  <a:srgbClr val="000000"/>
                </a:solidFill>
                <a:latin typeface="Arial" panose="020B0604020202020204" pitchFamily="34" charset="0"/>
                <a:cs typeface="Arial" panose="020B0604020202020204" pitchFamily="34" charset="0"/>
              </a:rPr>
              <a:t>peut</a:t>
            </a:r>
            <a:r>
              <a:rPr lang="en-US" altLang="en-US" sz="1200" i="1" dirty="0">
                <a:solidFill>
                  <a:srgbClr val="000000"/>
                </a:solidFill>
                <a:latin typeface="Arial" panose="020B0604020202020204" pitchFamily="34" charset="0"/>
                <a:cs typeface="Arial" panose="020B0604020202020204" pitchFamily="34" charset="0"/>
              </a:rPr>
              <a:t> </a:t>
            </a:r>
            <a:r>
              <a:rPr lang="en-US" altLang="en-US" sz="1200" i="1" dirty="0" err="1">
                <a:solidFill>
                  <a:srgbClr val="000000"/>
                </a:solidFill>
                <a:latin typeface="Arial" panose="020B0604020202020204" pitchFamily="34" charset="0"/>
                <a:cs typeface="Arial" panose="020B0604020202020204" pitchFamily="34" charset="0"/>
              </a:rPr>
              <a:t>revisiter</a:t>
            </a:r>
            <a:r>
              <a:rPr lang="en-US" altLang="en-US" sz="1200" i="1" dirty="0">
                <a:solidFill>
                  <a:srgbClr val="000000"/>
                </a:solidFill>
                <a:latin typeface="Arial" panose="020B0604020202020204" pitchFamily="34" charset="0"/>
                <a:cs typeface="Arial" panose="020B0604020202020204" pitchFamily="34" charset="0"/>
              </a:rPr>
              <a:t> des parties des modules </a:t>
            </a:r>
            <a:r>
              <a:rPr lang="en-US" altLang="en-US" sz="1200" i="1" dirty="0" err="1">
                <a:solidFill>
                  <a:srgbClr val="000000"/>
                </a:solidFill>
                <a:latin typeface="Arial" panose="020B0604020202020204" pitchFamily="34" charset="0"/>
                <a:cs typeface="Arial" panose="020B0604020202020204" pitchFamily="34" charset="0"/>
              </a:rPr>
              <a:t>en</a:t>
            </a:r>
            <a:r>
              <a:rPr lang="en-US" altLang="en-US" sz="1200" i="1" dirty="0">
                <a:solidFill>
                  <a:srgbClr val="000000"/>
                </a:solidFill>
                <a:latin typeface="Arial" panose="020B0604020202020204" pitchFamily="34" charset="0"/>
                <a:cs typeface="Arial" panose="020B0604020202020204" pitchFamily="34" charset="0"/>
              </a:rPr>
              <a:t> tout temps. </a:t>
            </a:r>
          </a:p>
        </p:txBody>
      </p:sp>
      <p:grpSp>
        <p:nvGrpSpPr>
          <p:cNvPr id="8255" name="Group 39">
            <a:extLst>
              <a:ext uri="{FF2B5EF4-FFF2-40B4-BE49-F238E27FC236}">
                <a16:creationId xmlns:a16="http://schemas.microsoft.com/office/drawing/2014/main" id="{E681BEBD-AFFD-492B-89C2-57D996A0D804}"/>
              </a:ext>
            </a:extLst>
          </p:cNvPr>
          <p:cNvGrpSpPr>
            <a:grpSpLocks/>
          </p:cNvGrpSpPr>
          <p:nvPr/>
        </p:nvGrpSpPr>
        <p:grpSpPr bwMode="auto">
          <a:xfrm>
            <a:off x="8357074" y="4393472"/>
            <a:ext cx="1738107" cy="866566"/>
            <a:chOff x="1046107" y="1071204"/>
            <a:chExt cx="1646498" cy="800435"/>
          </a:xfrm>
        </p:grpSpPr>
        <p:pic>
          <p:nvPicPr>
            <p:cNvPr id="8260" name="Graphic 46" descr="Document">
              <a:extLst>
                <a:ext uri="{FF2B5EF4-FFF2-40B4-BE49-F238E27FC236}">
                  <a16:creationId xmlns:a16="http://schemas.microsoft.com/office/drawing/2014/main" id="{B0E47A6E-4F31-4142-AA30-A33DB6B511BC}"/>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550585" y="1071204"/>
              <a:ext cx="595516" cy="5953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61" name="TextBox 48">
              <a:extLst>
                <a:ext uri="{FF2B5EF4-FFF2-40B4-BE49-F238E27FC236}">
                  <a16:creationId xmlns:a16="http://schemas.microsoft.com/office/drawing/2014/main" id="{15A657F3-C882-4719-9096-8FE250E91532}"/>
                </a:ext>
              </a:extLst>
            </p:cNvPr>
            <p:cNvSpPr txBox="1">
              <a:spLocks noChangeArrowheads="1"/>
            </p:cNvSpPr>
            <p:nvPr/>
          </p:nvSpPr>
          <p:spPr bwMode="auto">
            <a:xfrm>
              <a:off x="1046107" y="1558921"/>
              <a:ext cx="1646498" cy="312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1400" b="1" dirty="0">
                  <a:solidFill>
                    <a:srgbClr val="17375E"/>
                  </a:solidFill>
                  <a:latin typeface="Arial" panose="020B0604020202020204" pitchFamily="34" charset="0"/>
                  <a:cs typeface="Arial" panose="020B0604020202020204" pitchFamily="34" charset="0"/>
                </a:rPr>
                <a:t>Guide</a:t>
              </a:r>
              <a:r>
                <a:rPr lang="en-US" altLang="en-US" sz="1600" b="1" dirty="0">
                  <a:solidFill>
                    <a:srgbClr val="10253F"/>
                  </a:solidFill>
                  <a:latin typeface="Arial" panose="020B0604020202020204" pitchFamily="34" charset="0"/>
                  <a:cs typeface="Arial" panose="020B0604020202020204" pitchFamily="34" charset="0"/>
                </a:rPr>
                <a:t> </a:t>
              </a:r>
              <a:r>
                <a:rPr lang="en-US" altLang="en-US" sz="1400" b="1" dirty="0" err="1">
                  <a:solidFill>
                    <a:srgbClr val="17375E"/>
                  </a:solidFill>
                  <a:latin typeface="Arial" panose="020B0604020202020204" pitchFamily="34" charset="0"/>
                  <a:cs typeface="Arial" panose="020B0604020202020204" pitchFamily="34" charset="0"/>
                </a:rPr>
                <a:t>d’utilisation</a:t>
              </a:r>
              <a:endParaRPr lang="en-US" altLang="en-US" sz="1400" b="1" dirty="0">
                <a:solidFill>
                  <a:srgbClr val="17375E"/>
                </a:solidFill>
                <a:latin typeface="Arial" panose="020B0604020202020204" pitchFamily="34" charset="0"/>
                <a:cs typeface="Arial" panose="020B0604020202020204" pitchFamily="34" charset="0"/>
              </a:endParaRPr>
            </a:p>
          </p:txBody>
        </p:sp>
      </p:grpSp>
      <p:grpSp>
        <p:nvGrpSpPr>
          <p:cNvPr id="8256" name="Group 20">
            <a:extLst>
              <a:ext uri="{FF2B5EF4-FFF2-40B4-BE49-F238E27FC236}">
                <a16:creationId xmlns:a16="http://schemas.microsoft.com/office/drawing/2014/main" id="{2DD40F82-C17A-45CA-9E44-202CDD542685}"/>
              </a:ext>
            </a:extLst>
          </p:cNvPr>
          <p:cNvGrpSpPr>
            <a:grpSpLocks/>
          </p:cNvGrpSpPr>
          <p:nvPr/>
        </p:nvGrpSpPr>
        <p:grpSpPr bwMode="auto">
          <a:xfrm>
            <a:off x="10337216" y="4279862"/>
            <a:ext cx="1189137" cy="938339"/>
            <a:chOff x="9740678" y="4302693"/>
            <a:chExt cx="1126462" cy="866730"/>
          </a:xfrm>
        </p:grpSpPr>
        <p:pic>
          <p:nvPicPr>
            <p:cNvPr id="8258" name="Graphic 57" descr="Video camera">
              <a:extLst>
                <a:ext uri="{FF2B5EF4-FFF2-40B4-BE49-F238E27FC236}">
                  <a16:creationId xmlns:a16="http://schemas.microsoft.com/office/drawing/2014/main" id="{C1D8AD3B-1F11-4484-BBA3-0D94904E34C6}"/>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9997927" y="4302693"/>
              <a:ext cx="651157" cy="652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59" name="TextBox 62">
              <a:extLst>
                <a:ext uri="{FF2B5EF4-FFF2-40B4-BE49-F238E27FC236}">
                  <a16:creationId xmlns:a16="http://schemas.microsoft.com/office/drawing/2014/main" id="{A7CB6DCF-ECDA-4622-9BBC-0367C2D89C24}"/>
                </a:ext>
              </a:extLst>
            </p:cNvPr>
            <p:cNvSpPr txBox="1">
              <a:spLocks noChangeArrowheads="1"/>
            </p:cNvSpPr>
            <p:nvPr/>
          </p:nvSpPr>
          <p:spPr bwMode="auto">
            <a:xfrm>
              <a:off x="9740772" y="4884834"/>
              <a:ext cx="1126368" cy="28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1400" b="1" dirty="0" err="1">
                  <a:solidFill>
                    <a:srgbClr val="17375E"/>
                  </a:solidFill>
                  <a:latin typeface="Arial" panose="020B0604020202020204" pitchFamily="34" charset="0"/>
                  <a:cs typeface="Arial" panose="020B0604020202020204" pitchFamily="34" charset="0"/>
                </a:rPr>
                <a:t>Vidéo</a:t>
              </a:r>
              <a:endParaRPr lang="en-US" altLang="en-US" sz="1400" b="1" dirty="0">
                <a:solidFill>
                  <a:srgbClr val="17375E"/>
                </a:solidFill>
                <a:latin typeface="Arial" panose="020B0604020202020204" pitchFamily="34" charset="0"/>
                <a:cs typeface="Arial" panose="020B0604020202020204" pitchFamily="34" charset="0"/>
              </a:endParaRPr>
            </a:p>
          </p:txBody>
        </p:sp>
      </p:grpSp>
      <p:sp>
        <p:nvSpPr>
          <p:cNvPr id="8257" name="TextBox 78">
            <a:extLst>
              <a:ext uri="{FF2B5EF4-FFF2-40B4-BE49-F238E27FC236}">
                <a16:creationId xmlns:a16="http://schemas.microsoft.com/office/drawing/2014/main" id="{13DCED8D-3576-4BC1-B99D-5F8FD61D5A8E}"/>
              </a:ext>
            </a:extLst>
          </p:cNvPr>
          <p:cNvSpPr txBox="1">
            <a:spLocks noChangeArrowheads="1"/>
          </p:cNvSpPr>
          <p:nvPr/>
        </p:nvSpPr>
        <p:spPr bwMode="auto">
          <a:xfrm flipH="1">
            <a:off x="9911586" y="4498789"/>
            <a:ext cx="4175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dirty="0">
                <a:solidFill>
                  <a:srgbClr val="10253F"/>
                </a:solidFill>
                <a:latin typeface="Arial" panose="020B0604020202020204" pitchFamily="34" charset="0"/>
                <a:cs typeface="Arial" panose="020B0604020202020204" pitchFamily="34" charset="0"/>
              </a:rPr>
              <a:t>+</a:t>
            </a:r>
          </a:p>
        </p:txBody>
      </p:sp>
      <p:sp>
        <p:nvSpPr>
          <p:cNvPr id="2" name="Rectangle: Rounded Corners 1">
            <a:extLst>
              <a:ext uri="{FF2B5EF4-FFF2-40B4-BE49-F238E27FC236}">
                <a16:creationId xmlns:a16="http://schemas.microsoft.com/office/drawing/2014/main" id="{FA56B233-B5B5-4D4E-921B-6032D6F959EE}"/>
              </a:ext>
            </a:extLst>
          </p:cNvPr>
          <p:cNvSpPr/>
          <p:nvPr/>
        </p:nvSpPr>
        <p:spPr bwMode="auto">
          <a:xfrm>
            <a:off x="466725" y="1063626"/>
            <a:ext cx="5321300" cy="2595563"/>
          </a:xfrm>
          <a:prstGeom prst="roundRect">
            <a:avLst/>
          </a:prstGeom>
          <a:no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239" name="TextBox 5">
            <a:extLst>
              <a:ext uri="{FF2B5EF4-FFF2-40B4-BE49-F238E27FC236}">
                <a16:creationId xmlns:a16="http://schemas.microsoft.com/office/drawing/2014/main" id="{F717D77B-0EB1-4234-8F49-A7FE3221B341}"/>
              </a:ext>
            </a:extLst>
          </p:cNvPr>
          <p:cNvSpPr txBox="1">
            <a:spLocks noChangeArrowheads="1"/>
          </p:cNvSpPr>
          <p:nvPr/>
        </p:nvSpPr>
        <p:spPr bwMode="auto">
          <a:xfrm>
            <a:off x="630695" y="2460187"/>
            <a:ext cx="496733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spcAft>
                <a:spcPts val="600"/>
              </a:spcAft>
              <a:buFontTx/>
              <a:buNone/>
            </a:pPr>
            <a:r>
              <a:rPr lang="en-US" altLang="en-US" sz="1200" dirty="0">
                <a:solidFill>
                  <a:srgbClr val="000000"/>
                </a:solidFill>
                <a:latin typeface="Arial" panose="020B0604020202020204" pitchFamily="34" charset="0"/>
                <a:cs typeface="Arial" panose="020B0604020202020204" pitchFamily="34" charset="0"/>
              </a:rPr>
              <a:t>Les </a:t>
            </a:r>
            <a:r>
              <a:rPr lang="en-US" altLang="en-US" sz="1200" dirty="0" err="1">
                <a:solidFill>
                  <a:srgbClr val="000000"/>
                </a:solidFill>
                <a:latin typeface="Arial" panose="020B0604020202020204" pitchFamily="34" charset="0"/>
                <a:cs typeface="Arial" panose="020B0604020202020204" pitchFamily="34" charset="0"/>
              </a:rPr>
              <a:t>Lignes</a:t>
            </a:r>
            <a:r>
              <a:rPr lang="en-US" altLang="en-US" sz="1200" dirty="0">
                <a:solidFill>
                  <a:srgbClr val="000000"/>
                </a:solidFill>
                <a:latin typeface="Arial" panose="020B0604020202020204" pitchFamily="34" charset="0"/>
                <a:cs typeface="Arial" panose="020B0604020202020204" pitchFamily="34" charset="0"/>
              </a:rPr>
              <a:t> directrices </a:t>
            </a:r>
            <a:r>
              <a:rPr lang="en-US" altLang="en-US" sz="1200" dirty="0" err="1">
                <a:solidFill>
                  <a:srgbClr val="000000"/>
                </a:solidFill>
                <a:latin typeface="Arial" panose="020B0604020202020204" pitchFamily="34" charset="0"/>
                <a:cs typeface="Arial" panose="020B0604020202020204" pitchFamily="34" charset="0"/>
              </a:rPr>
              <a:t>abordent</a:t>
            </a:r>
            <a:r>
              <a:rPr lang="en-US" altLang="en-US" sz="1200" dirty="0">
                <a:solidFill>
                  <a:srgbClr val="000000"/>
                </a:solidFill>
                <a:latin typeface="Arial" panose="020B0604020202020204" pitchFamily="34" charset="0"/>
                <a:cs typeface="Arial" panose="020B0604020202020204" pitchFamily="34" charset="0"/>
              </a:rPr>
              <a:t> le but des RIG, les </a:t>
            </a:r>
            <a:r>
              <a:rPr lang="en-US" altLang="en-US" sz="1200" dirty="0" err="1">
                <a:solidFill>
                  <a:srgbClr val="000000"/>
                </a:solidFill>
                <a:latin typeface="Arial" panose="020B0604020202020204" pitchFamily="34" charset="0"/>
                <a:cs typeface="Arial" panose="020B0604020202020204" pitchFamily="34" charset="0"/>
              </a:rPr>
              <a:t>processus</a:t>
            </a:r>
            <a:r>
              <a:rPr lang="en-US" altLang="en-US" sz="1200" dirty="0">
                <a:solidFill>
                  <a:srgbClr val="000000"/>
                </a:solidFill>
                <a:latin typeface="Arial" panose="020B0604020202020204" pitchFamily="34" charset="0"/>
                <a:cs typeface="Arial" panose="020B0604020202020204" pitchFamily="34" charset="0"/>
              </a:rPr>
              <a:t> de gestion qui </a:t>
            </a:r>
            <a:r>
              <a:rPr lang="en-US" altLang="en-US" sz="1200" dirty="0" err="1">
                <a:solidFill>
                  <a:srgbClr val="000000"/>
                </a:solidFill>
                <a:latin typeface="Arial" panose="020B0604020202020204" pitchFamily="34" charset="0"/>
                <a:cs typeface="Arial" panose="020B0604020202020204" pitchFamily="34" charset="0"/>
              </a:rPr>
              <a:t>déterminent</a:t>
            </a:r>
            <a:r>
              <a:rPr lang="en-US" altLang="en-US" sz="1200" dirty="0">
                <a:solidFill>
                  <a:srgbClr val="000000"/>
                </a:solidFill>
                <a:latin typeface="Arial" panose="020B0604020202020204" pitchFamily="34" charset="0"/>
                <a:cs typeface="Arial" panose="020B0604020202020204" pitchFamily="34" charset="0"/>
              </a:rPr>
              <a:t> qui doit faire le </a:t>
            </a:r>
            <a:r>
              <a:rPr lang="en-US" altLang="en-US" sz="1200" dirty="0" err="1">
                <a:solidFill>
                  <a:srgbClr val="000000"/>
                </a:solidFill>
                <a:latin typeface="Arial" panose="020B0604020202020204" pitchFamily="34" charset="0"/>
                <a:cs typeface="Arial" panose="020B0604020202020204" pitchFamily="34" charset="0"/>
              </a:rPr>
              <a:t>signalement</a:t>
            </a:r>
            <a:r>
              <a:rPr lang="en-US" altLang="en-US" sz="1200" dirty="0">
                <a:solidFill>
                  <a:srgbClr val="000000"/>
                </a:solidFill>
                <a:latin typeface="Arial" panose="020B0604020202020204" pitchFamily="34" charset="0"/>
                <a:cs typeface="Arial" panose="020B0604020202020204" pitchFamily="34" charset="0"/>
              </a:rPr>
              <a:t> et </a:t>
            </a:r>
            <a:r>
              <a:rPr lang="en-US" altLang="en-US" sz="1200" dirty="0" err="1">
                <a:solidFill>
                  <a:srgbClr val="000000"/>
                </a:solidFill>
                <a:latin typeface="Arial" panose="020B0604020202020204" pitchFamily="34" charset="0"/>
                <a:cs typeface="Arial" panose="020B0604020202020204" pitchFamily="34" charset="0"/>
              </a:rPr>
              <a:t>quand</a:t>
            </a:r>
            <a:r>
              <a:rPr lang="en-US" altLang="en-US" sz="1200" dirty="0">
                <a:solidFill>
                  <a:srgbClr val="000000"/>
                </a:solidFill>
                <a:latin typeface="Arial" panose="020B0604020202020204" pitchFamily="34" charset="0"/>
                <a:cs typeface="Arial" panose="020B0604020202020204" pitchFamily="34" charset="0"/>
              </a:rPr>
              <a:t> </a:t>
            </a:r>
            <a:r>
              <a:rPr lang="en-US" altLang="en-US" sz="1200" dirty="0" err="1">
                <a:solidFill>
                  <a:srgbClr val="000000"/>
                </a:solidFill>
                <a:latin typeface="Arial" panose="020B0604020202020204" pitchFamily="34" charset="0"/>
                <a:cs typeface="Arial" panose="020B0604020202020204" pitchFamily="34" charset="0"/>
              </a:rPr>
              <a:t>ainsi</a:t>
            </a:r>
            <a:r>
              <a:rPr lang="en-US" altLang="en-US" sz="1200" dirty="0">
                <a:solidFill>
                  <a:srgbClr val="000000"/>
                </a:solidFill>
                <a:latin typeface="Arial" panose="020B0604020202020204" pitchFamily="34" charset="0"/>
                <a:cs typeface="Arial" panose="020B0604020202020204" pitchFamily="34" charset="0"/>
              </a:rPr>
              <a:t> que les </a:t>
            </a:r>
            <a:r>
              <a:rPr lang="en-US" altLang="en-US" sz="1200" dirty="0" err="1">
                <a:solidFill>
                  <a:srgbClr val="000000"/>
                </a:solidFill>
                <a:latin typeface="Arial" panose="020B0604020202020204" pitchFamily="34" charset="0"/>
                <a:cs typeface="Arial" panose="020B0604020202020204" pitchFamily="34" charset="0"/>
              </a:rPr>
              <a:t>catégories</a:t>
            </a:r>
            <a:r>
              <a:rPr lang="en-US" altLang="en-US" sz="1200" dirty="0">
                <a:solidFill>
                  <a:srgbClr val="000000"/>
                </a:solidFill>
                <a:latin typeface="Arial" panose="020B0604020202020204" pitchFamily="34" charset="0"/>
                <a:cs typeface="Arial" panose="020B0604020202020204" pitchFamily="34" charset="0"/>
              </a:rPr>
              <a:t> et sous-</a:t>
            </a:r>
            <a:r>
              <a:rPr lang="en-US" altLang="en-US" sz="1200" dirty="0" err="1">
                <a:solidFill>
                  <a:srgbClr val="000000"/>
                </a:solidFill>
                <a:latin typeface="Arial" panose="020B0604020202020204" pitchFamily="34" charset="0"/>
                <a:cs typeface="Arial" panose="020B0604020202020204" pitchFamily="34" charset="0"/>
              </a:rPr>
              <a:t>catégories</a:t>
            </a:r>
            <a:r>
              <a:rPr lang="en-US" altLang="en-US" sz="1200" dirty="0">
                <a:solidFill>
                  <a:srgbClr val="000000"/>
                </a:solidFill>
                <a:latin typeface="Arial" panose="020B0604020202020204" pitchFamily="34" charset="0"/>
                <a:cs typeface="Arial" panose="020B0604020202020204" pitchFamily="34" charset="0"/>
              </a:rPr>
              <a:t> de RIG.</a:t>
            </a:r>
          </a:p>
        </p:txBody>
      </p:sp>
      <p:sp>
        <p:nvSpPr>
          <p:cNvPr id="8240" name="TextBox 9">
            <a:extLst>
              <a:ext uri="{FF2B5EF4-FFF2-40B4-BE49-F238E27FC236}">
                <a16:creationId xmlns:a16="http://schemas.microsoft.com/office/drawing/2014/main" id="{FB825C54-973F-4BEA-8CBE-38240329FC3B}"/>
              </a:ext>
            </a:extLst>
          </p:cNvPr>
          <p:cNvSpPr txBox="1">
            <a:spLocks noChangeArrowheads="1"/>
          </p:cNvSpPr>
          <p:nvPr/>
        </p:nvSpPr>
        <p:spPr bwMode="auto">
          <a:xfrm>
            <a:off x="1224047" y="724159"/>
            <a:ext cx="3834605" cy="7078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2000" b="1" dirty="0">
                <a:solidFill>
                  <a:srgbClr val="215968"/>
                </a:solidFill>
                <a:latin typeface="Arial" panose="020B0604020202020204" pitchFamily="34" charset="0"/>
                <a:cs typeface="Arial" panose="020B0604020202020204" pitchFamily="34" charset="0"/>
              </a:rPr>
              <a:t>Module 1 : </a:t>
            </a:r>
            <a:r>
              <a:rPr lang="en-US" altLang="en-US" sz="2000" b="1" dirty="0" err="1">
                <a:solidFill>
                  <a:srgbClr val="215968"/>
                </a:solidFill>
                <a:latin typeface="Arial" panose="020B0604020202020204" pitchFamily="34" charset="0"/>
                <a:cs typeface="Arial" panose="020B0604020202020204" pitchFamily="34" charset="0"/>
              </a:rPr>
              <a:t>Lignes</a:t>
            </a:r>
            <a:r>
              <a:rPr lang="en-US" altLang="en-US" sz="2000" b="1" dirty="0">
                <a:solidFill>
                  <a:srgbClr val="215968"/>
                </a:solidFill>
                <a:latin typeface="Arial" panose="020B0604020202020204" pitchFamily="34" charset="0"/>
                <a:cs typeface="Arial" panose="020B0604020202020204" pitchFamily="34" charset="0"/>
              </a:rPr>
              <a:t> directrices du SIG du MSESC</a:t>
            </a:r>
          </a:p>
        </p:txBody>
      </p:sp>
      <p:sp>
        <p:nvSpPr>
          <p:cNvPr id="8242" name="TextBox 10">
            <a:extLst>
              <a:ext uri="{FF2B5EF4-FFF2-40B4-BE49-F238E27FC236}">
                <a16:creationId xmlns:a16="http://schemas.microsoft.com/office/drawing/2014/main" id="{8880BC2C-1661-4F58-9644-32AC54CBDDC3}"/>
              </a:ext>
            </a:extLst>
          </p:cNvPr>
          <p:cNvSpPr txBox="1">
            <a:spLocks noChangeArrowheads="1"/>
          </p:cNvSpPr>
          <p:nvPr/>
        </p:nvSpPr>
        <p:spPr bwMode="auto">
          <a:xfrm>
            <a:off x="630695" y="3095929"/>
            <a:ext cx="443492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200" dirty="0">
                <a:solidFill>
                  <a:srgbClr val="000000"/>
                </a:solidFill>
                <a:latin typeface="Arial" panose="020B0604020202020204" pitchFamily="34" charset="0"/>
                <a:cs typeface="Arial" panose="020B0604020202020204" pitchFamily="34" charset="0"/>
              </a:rPr>
              <a:t>Le tableau des </a:t>
            </a:r>
            <a:r>
              <a:rPr lang="en-US" altLang="en-US" sz="1200" dirty="0" err="1">
                <a:solidFill>
                  <a:srgbClr val="000000"/>
                </a:solidFill>
                <a:latin typeface="Arial" panose="020B0604020202020204" pitchFamily="34" charset="0"/>
                <a:cs typeface="Arial" panose="020B0604020202020204" pitchFamily="34" charset="0"/>
              </a:rPr>
              <a:t>principales</a:t>
            </a:r>
            <a:r>
              <a:rPr lang="en-US" altLang="en-US" sz="1200" dirty="0">
                <a:solidFill>
                  <a:srgbClr val="000000"/>
                </a:solidFill>
                <a:latin typeface="Arial" panose="020B0604020202020204" pitchFamily="34" charset="0"/>
                <a:cs typeface="Arial" panose="020B0604020202020204" pitchFamily="34" charset="0"/>
              </a:rPr>
              <a:t> </a:t>
            </a:r>
            <a:r>
              <a:rPr lang="en-US" altLang="en-US" sz="1200" dirty="0" err="1">
                <a:solidFill>
                  <a:srgbClr val="000000"/>
                </a:solidFill>
                <a:latin typeface="Arial" panose="020B0604020202020204" pitchFamily="34" charset="0"/>
                <a:cs typeface="Arial" panose="020B0604020202020204" pitchFamily="34" charset="0"/>
              </a:rPr>
              <a:t>améliorations</a:t>
            </a:r>
            <a:r>
              <a:rPr lang="en-US" altLang="en-US" sz="1200" dirty="0">
                <a:solidFill>
                  <a:srgbClr val="000000"/>
                </a:solidFill>
                <a:latin typeface="Arial" panose="020B0604020202020204" pitchFamily="34" charset="0"/>
                <a:cs typeface="Arial" panose="020B0604020202020204" pitchFamily="34" charset="0"/>
              </a:rPr>
              <a:t> et la </a:t>
            </a:r>
            <a:r>
              <a:rPr lang="en-US" altLang="en-US" sz="1200" dirty="0" err="1">
                <a:solidFill>
                  <a:srgbClr val="000000"/>
                </a:solidFill>
                <a:latin typeface="Arial" panose="020B0604020202020204" pitchFamily="34" charset="0"/>
                <a:cs typeface="Arial" panose="020B0604020202020204" pitchFamily="34" charset="0"/>
              </a:rPr>
              <a:t>vidéo</a:t>
            </a:r>
            <a:r>
              <a:rPr lang="en-US" altLang="en-US" sz="1200" dirty="0">
                <a:solidFill>
                  <a:srgbClr val="000000"/>
                </a:solidFill>
                <a:latin typeface="Arial" panose="020B0604020202020204" pitchFamily="34" charset="0"/>
                <a:cs typeface="Arial" panose="020B0604020202020204" pitchFamily="34" charset="0"/>
              </a:rPr>
              <a:t> </a:t>
            </a:r>
            <a:r>
              <a:rPr lang="en-US" altLang="en-US" sz="1200" dirty="0" err="1">
                <a:solidFill>
                  <a:srgbClr val="000000"/>
                </a:solidFill>
                <a:latin typeface="Arial" panose="020B0604020202020204" pitchFamily="34" charset="0"/>
                <a:cs typeface="Arial" panose="020B0604020202020204" pitchFamily="34" charset="0"/>
              </a:rPr>
              <a:t>mettent</a:t>
            </a:r>
            <a:r>
              <a:rPr lang="en-US" altLang="en-US" sz="1200" dirty="0">
                <a:solidFill>
                  <a:srgbClr val="000000"/>
                </a:solidFill>
                <a:latin typeface="Arial" panose="020B0604020202020204" pitchFamily="34" charset="0"/>
                <a:cs typeface="Arial" panose="020B0604020202020204" pitchFamily="34" charset="0"/>
              </a:rPr>
              <a:t> </a:t>
            </a:r>
            <a:r>
              <a:rPr lang="en-US" altLang="en-US" sz="1200" dirty="0" err="1">
                <a:solidFill>
                  <a:srgbClr val="000000"/>
                </a:solidFill>
                <a:latin typeface="Arial" panose="020B0604020202020204" pitchFamily="34" charset="0"/>
                <a:cs typeface="Arial" panose="020B0604020202020204" pitchFamily="34" charset="0"/>
              </a:rPr>
              <a:t>en</a:t>
            </a:r>
            <a:r>
              <a:rPr lang="en-US" altLang="en-US" sz="1200" dirty="0">
                <a:solidFill>
                  <a:srgbClr val="000000"/>
                </a:solidFill>
                <a:latin typeface="Arial" panose="020B0604020202020204" pitchFamily="34" charset="0"/>
                <a:cs typeface="Arial" panose="020B0604020202020204" pitchFamily="34" charset="0"/>
              </a:rPr>
              <a:t> </a:t>
            </a:r>
            <a:r>
              <a:rPr lang="en-US" altLang="en-US" sz="1200" dirty="0" err="1">
                <a:solidFill>
                  <a:srgbClr val="000000"/>
                </a:solidFill>
                <a:latin typeface="Arial" panose="020B0604020202020204" pitchFamily="34" charset="0"/>
                <a:cs typeface="Arial" panose="020B0604020202020204" pitchFamily="34" charset="0"/>
              </a:rPr>
              <a:t>évidence</a:t>
            </a:r>
            <a:r>
              <a:rPr lang="en-US" altLang="en-US" sz="1200" dirty="0">
                <a:solidFill>
                  <a:srgbClr val="000000"/>
                </a:solidFill>
                <a:latin typeface="Arial" panose="020B0604020202020204" pitchFamily="34" charset="0"/>
                <a:cs typeface="Arial" panose="020B0604020202020204" pitchFamily="34" charset="0"/>
              </a:rPr>
              <a:t> les modifications </a:t>
            </a:r>
            <a:r>
              <a:rPr lang="en-US" altLang="en-US" sz="1200" dirty="0" err="1">
                <a:solidFill>
                  <a:srgbClr val="000000"/>
                </a:solidFill>
                <a:latin typeface="Arial" panose="020B0604020202020204" pitchFamily="34" charset="0"/>
                <a:cs typeface="Arial" panose="020B0604020202020204" pitchFamily="34" charset="0"/>
              </a:rPr>
              <a:t>apportées</a:t>
            </a:r>
            <a:r>
              <a:rPr lang="en-US" altLang="en-US" sz="1200" dirty="0">
                <a:solidFill>
                  <a:srgbClr val="000000"/>
                </a:solidFill>
                <a:latin typeface="Arial" panose="020B0604020202020204" pitchFamily="34" charset="0"/>
                <a:cs typeface="Arial" panose="020B0604020202020204" pitchFamily="34" charset="0"/>
              </a:rPr>
              <a:t> aux </a:t>
            </a:r>
            <a:r>
              <a:rPr lang="en-US" altLang="en-US" sz="1200" dirty="0" err="1">
                <a:solidFill>
                  <a:srgbClr val="000000"/>
                </a:solidFill>
                <a:latin typeface="Arial" panose="020B0604020202020204" pitchFamily="34" charset="0"/>
                <a:cs typeface="Arial" panose="020B0604020202020204" pitchFamily="34" charset="0"/>
              </a:rPr>
              <a:t>Lignes</a:t>
            </a:r>
            <a:r>
              <a:rPr lang="en-US" altLang="en-US" sz="1200" dirty="0">
                <a:solidFill>
                  <a:srgbClr val="000000"/>
                </a:solidFill>
                <a:latin typeface="Arial" panose="020B0604020202020204" pitchFamily="34" charset="0"/>
                <a:cs typeface="Arial" panose="020B0604020202020204" pitchFamily="34" charset="0"/>
              </a:rPr>
              <a:t> directrices.</a:t>
            </a:r>
          </a:p>
        </p:txBody>
      </p:sp>
      <p:grpSp>
        <p:nvGrpSpPr>
          <p:cNvPr id="5" name="Group 4">
            <a:extLst>
              <a:ext uri="{FF2B5EF4-FFF2-40B4-BE49-F238E27FC236}">
                <a16:creationId xmlns:a16="http://schemas.microsoft.com/office/drawing/2014/main" id="{57BF4A5E-D304-4820-94D4-BA062914C6D4}"/>
              </a:ext>
            </a:extLst>
          </p:cNvPr>
          <p:cNvGrpSpPr/>
          <p:nvPr/>
        </p:nvGrpSpPr>
        <p:grpSpPr>
          <a:xfrm>
            <a:off x="5294008" y="3156876"/>
            <a:ext cx="662382" cy="869321"/>
            <a:chOff x="5064250" y="2929271"/>
            <a:chExt cx="842838" cy="1106155"/>
          </a:xfrm>
        </p:grpSpPr>
        <p:pic>
          <p:nvPicPr>
            <p:cNvPr id="41" name="Picture 40">
              <a:extLst>
                <a:ext uri="{FF2B5EF4-FFF2-40B4-BE49-F238E27FC236}">
                  <a16:creationId xmlns:a16="http://schemas.microsoft.com/office/drawing/2014/main" id="{A993192D-2BAF-4150-92FD-026622A5D0F5}"/>
                </a:ext>
              </a:extLst>
            </p:cNvPr>
            <p:cNvPicPr>
              <a:picLocks noChangeAspect="1"/>
            </p:cNvPicPr>
            <p:nvPr/>
          </p:nvPicPr>
          <p:blipFill>
            <a:blip r:embed="rId18">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bwMode="auto">
            <a:xfrm>
              <a:off x="5064250" y="2929271"/>
              <a:ext cx="842838" cy="1106155"/>
            </a:xfrm>
            <a:prstGeom prst="rect">
              <a:avLst/>
            </a:prstGeom>
          </p:spPr>
        </p:pic>
        <p:sp>
          <p:nvSpPr>
            <p:cNvPr id="8243" name="TextBox 56">
              <a:extLst>
                <a:ext uri="{FF2B5EF4-FFF2-40B4-BE49-F238E27FC236}">
                  <a16:creationId xmlns:a16="http://schemas.microsoft.com/office/drawing/2014/main" id="{0B40EA6D-BE82-49A4-A1D6-6EB518ABF7D5}"/>
                </a:ext>
              </a:extLst>
            </p:cNvPr>
            <p:cNvSpPr txBox="1">
              <a:spLocks noChangeArrowheads="1"/>
            </p:cNvSpPr>
            <p:nvPr/>
          </p:nvSpPr>
          <p:spPr bwMode="auto">
            <a:xfrm>
              <a:off x="5194294" y="3119966"/>
              <a:ext cx="603250" cy="509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2000" b="1" dirty="0">
                  <a:solidFill>
                    <a:srgbClr val="31859C"/>
                  </a:solidFill>
                  <a:latin typeface="Segoe UI Semibold" panose="020B0702040204020203" pitchFamily="34" charset="0"/>
                  <a:cs typeface="Segoe UI Semibold" panose="020B0702040204020203" pitchFamily="34" charset="0"/>
                </a:rPr>
                <a:t>1</a:t>
              </a:r>
            </a:p>
          </p:txBody>
        </p:sp>
      </p:grpSp>
      <p:grpSp>
        <p:nvGrpSpPr>
          <p:cNvPr id="8244" name="Group 2">
            <a:extLst>
              <a:ext uri="{FF2B5EF4-FFF2-40B4-BE49-F238E27FC236}">
                <a16:creationId xmlns:a16="http://schemas.microsoft.com/office/drawing/2014/main" id="{45A4B700-5F3B-4204-9FAB-AF5462D06BF1}"/>
              </a:ext>
            </a:extLst>
          </p:cNvPr>
          <p:cNvGrpSpPr>
            <a:grpSpLocks/>
          </p:cNvGrpSpPr>
          <p:nvPr/>
        </p:nvGrpSpPr>
        <p:grpSpPr bwMode="auto">
          <a:xfrm>
            <a:off x="883618" y="1313573"/>
            <a:ext cx="4451353" cy="1135807"/>
            <a:chOff x="702687" y="1320964"/>
            <a:chExt cx="4451188" cy="1135969"/>
          </a:xfrm>
        </p:grpSpPr>
        <p:pic>
          <p:nvPicPr>
            <p:cNvPr id="44" name="Picture 43">
              <a:extLst>
                <a:ext uri="{FF2B5EF4-FFF2-40B4-BE49-F238E27FC236}">
                  <a16:creationId xmlns:a16="http://schemas.microsoft.com/office/drawing/2014/main" id="{E0178893-0178-475A-BDB1-798105DA2D45}"/>
                </a:ext>
              </a:extLst>
            </p:cNvPr>
            <p:cNvPicPr>
              <a:picLocks noChangeAspect="1"/>
            </p:cNvPicPr>
            <p:nvPr/>
          </p:nvPicPr>
          <p:blipFill>
            <a:blip r:embed="rId21">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2717854" y="1436906"/>
              <a:ext cx="484962" cy="515781"/>
            </a:xfrm>
            <a:prstGeom prst="rect">
              <a:avLst/>
            </a:prstGeom>
          </p:spPr>
        </p:pic>
        <p:sp>
          <p:nvSpPr>
            <p:cNvPr id="8246" name="TextBox 29">
              <a:extLst>
                <a:ext uri="{FF2B5EF4-FFF2-40B4-BE49-F238E27FC236}">
                  <a16:creationId xmlns:a16="http://schemas.microsoft.com/office/drawing/2014/main" id="{F78FF3B4-EAE0-4A82-B02E-CC2E829DF6DC}"/>
                </a:ext>
              </a:extLst>
            </p:cNvPr>
            <p:cNvSpPr txBox="1">
              <a:spLocks noChangeArrowheads="1"/>
            </p:cNvSpPr>
            <p:nvPr/>
          </p:nvSpPr>
          <p:spPr bwMode="auto">
            <a:xfrm>
              <a:off x="1790877" y="1932983"/>
              <a:ext cx="2324014" cy="5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1400" b="1" dirty="0">
                  <a:solidFill>
                    <a:srgbClr val="215968"/>
                  </a:solidFill>
                  <a:latin typeface="Arial" panose="020B0604020202020204" pitchFamily="34" charset="0"/>
                  <a:cs typeface="Arial" panose="020B0604020202020204" pitchFamily="34" charset="0"/>
                </a:rPr>
                <a:t>Tableau des </a:t>
              </a:r>
              <a:r>
                <a:rPr lang="en-US" altLang="en-US" sz="1400" b="1" dirty="0" err="1">
                  <a:solidFill>
                    <a:srgbClr val="215968"/>
                  </a:solidFill>
                  <a:latin typeface="Arial" panose="020B0604020202020204" pitchFamily="34" charset="0"/>
                  <a:cs typeface="Arial" panose="020B0604020202020204" pitchFamily="34" charset="0"/>
                </a:rPr>
                <a:t>principales</a:t>
              </a:r>
              <a:r>
                <a:rPr lang="en-US" altLang="en-US" sz="1400" b="1" dirty="0">
                  <a:solidFill>
                    <a:srgbClr val="215968"/>
                  </a:solidFill>
                  <a:latin typeface="Arial" panose="020B0604020202020204" pitchFamily="34" charset="0"/>
                  <a:cs typeface="Arial" panose="020B0604020202020204" pitchFamily="34" charset="0"/>
                </a:rPr>
                <a:t> </a:t>
              </a:r>
              <a:r>
                <a:rPr lang="en-US" altLang="en-US" sz="1400" b="1" dirty="0" err="1">
                  <a:solidFill>
                    <a:srgbClr val="215968"/>
                  </a:solidFill>
                  <a:latin typeface="Arial" panose="020B0604020202020204" pitchFamily="34" charset="0"/>
                  <a:cs typeface="Arial" panose="020B0604020202020204" pitchFamily="34" charset="0"/>
                </a:rPr>
                <a:t>améliorations</a:t>
              </a:r>
              <a:endParaRPr lang="en-US" altLang="en-US" sz="1400" b="1" dirty="0">
                <a:solidFill>
                  <a:srgbClr val="215968"/>
                </a:solidFill>
                <a:latin typeface="Arial" panose="020B0604020202020204" pitchFamily="34" charset="0"/>
                <a:cs typeface="Arial" panose="020B0604020202020204" pitchFamily="34" charset="0"/>
              </a:endParaRPr>
            </a:p>
          </p:txBody>
        </p:sp>
        <p:grpSp>
          <p:nvGrpSpPr>
            <p:cNvPr id="8247" name="Group 72">
              <a:extLst>
                <a:ext uri="{FF2B5EF4-FFF2-40B4-BE49-F238E27FC236}">
                  <a16:creationId xmlns:a16="http://schemas.microsoft.com/office/drawing/2014/main" id="{CBE1FE4F-1AC0-4F51-A160-926914FAC2FC}"/>
                </a:ext>
              </a:extLst>
            </p:cNvPr>
            <p:cNvGrpSpPr>
              <a:grpSpLocks/>
            </p:cNvGrpSpPr>
            <p:nvPr/>
          </p:nvGrpSpPr>
          <p:grpSpPr bwMode="auto">
            <a:xfrm>
              <a:off x="3963294" y="1320964"/>
              <a:ext cx="1190581" cy="936774"/>
              <a:chOff x="9730306" y="4468342"/>
              <a:chExt cx="1127473" cy="865105"/>
            </a:xfrm>
          </p:grpSpPr>
          <p:pic>
            <p:nvPicPr>
              <p:cNvPr id="8253" name="Graphic 73" descr="Video camera">
                <a:extLst>
                  <a:ext uri="{FF2B5EF4-FFF2-40B4-BE49-F238E27FC236}">
                    <a16:creationId xmlns:a16="http://schemas.microsoft.com/office/drawing/2014/main" id="{8AA40F01-8B64-4C71-942B-5ADC55C3712E}"/>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9966407" y="4468342"/>
                <a:ext cx="651943" cy="651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54" name="TextBox 74">
                <a:extLst>
                  <a:ext uri="{FF2B5EF4-FFF2-40B4-BE49-F238E27FC236}">
                    <a16:creationId xmlns:a16="http://schemas.microsoft.com/office/drawing/2014/main" id="{87063F6C-95D9-4E7D-BAD2-6BAFD50132A9}"/>
                  </a:ext>
                </a:extLst>
              </p:cNvPr>
              <p:cNvSpPr txBox="1">
                <a:spLocks noChangeArrowheads="1"/>
              </p:cNvSpPr>
              <p:nvPr/>
            </p:nvSpPr>
            <p:spPr bwMode="auto">
              <a:xfrm>
                <a:off x="9730306" y="5048993"/>
                <a:ext cx="1127473" cy="284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1400" b="1">
                    <a:solidFill>
                      <a:srgbClr val="215968"/>
                    </a:solidFill>
                    <a:latin typeface="Arial" panose="020B0604020202020204" pitchFamily="34" charset="0"/>
                    <a:cs typeface="Arial" panose="020B0604020202020204" pitchFamily="34" charset="0"/>
                  </a:rPr>
                  <a:t>Vidéo</a:t>
                </a:r>
              </a:p>
            </p:txBody>
          </p:sp>
        </p:grpSp>
        <p:sp>
          <p:nvSpPr>
            <p:cNvPr id="8248" name="TextBox 16">
              <a:extLst>
                <a:ext uri="{FF2B5EF4-FFF2-40B4-BE49-F238E27FC236}">
                  <a16:creationId xmlns:a16="http://schemas.microsoft.com/office/drawing/2014/main" id="{1D96BF4A-BC7E-4B5F-B122-482142C661A7}"/>
                </a:ext>
              </a:extLst>
            </p:cNvPr>
            <p:cNvSpPr txBox="1">
              <a:spLocks noChangeArrowheads="1"/>
            </p:cNvSpPr>
            <p:nvPr/>
          </p:nvSpPr>
          <p:spPr bwMode="auto">
            <a:xfrm>
              <a:off x="1778971" y="1432121"/>
              <a:ext cx="255578" cy="5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a:solidFill>
                    <a:srgbClr val="215968"/>
                  </a:solidFill>
                  <a:latin typeface="Arial" panose="020B0604020202020204" pitchFamily="34" charset="0"/>
                  <a:cs typeface="Arial" panose="020B0604020202020204" pitchFamily="34" charset="0"/>
                </a:rPr>
                <a:t>+</a:t>
              </a:r>
            </a:p>
          </p:txBody>
        </p:sp>
        <p:sp>
          <p:nvSpPr>
            <p:cNvPr id="8249" name="TextBox 75">
              <a:extLst>
                <a:ext uri="{FF2B5EF4-FFF2-40B4-BE49-F238E27FC236}">
                  <a16:creationId xmlns:a16="http://schemas.microsoft.com/office/drawing/2014/main" id="{21804864-D538-44E1-B28D-C011B44C1EFF}"/>
                </a:ext>
              </a:extLst>
            </p:cNvPr>
            <p:cNvSpPr txBox="1">
              <a:spLocks noChangeArrowheads="1"/>
            </p:cNvSpPr>
            <p:nvPr/>
          </p:nvSpPr>
          <p:spPr bwMode="auto">
            <a:xfrm>
              <a:off x="3629927" y="1411481"/>
              <a:ext cx="255578" cy="52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a:solidFill>
                    <a:srgbClr val="215968"/>
                  </a:solidFill>
                  <a:latin typeface="Arial" panose="020B0604020202020204" pitchFamily="34" charset="0"/>
                  <a:cs typeface="Arial" panose="020B0604020202020204" pitchFamily="34" charset="0"/>
                </a:rPr>
                <a:t>+</a:t>
              </a:r>
            </a:p>
          </p:txBody>
        </p:sp>
        <p:grpSp>
          <p:nvGrpSpPr>
            <p:cNvPr id="8250" name="Group 59">
              <a:extLst>
                <a:ext uri="{FF2B5EF4-FFF2-40B4-BE49-F238E27FC236}">
                  <a16:creationId xmlns:a16="http://schemas.microsoft.com/office/drawing/2014/main" id="{BBC6E1C7-F4F8-4635-914E-0A56474361FD}"/>
                </a:ext>
              </a:extLst>
            </p:cNvPr>
            <p:cNvGrpSpPr>
              <a:grpSpLocks/>
            </p:cNvGrpSpPr>
            <p:nvPr/>
          </p:nvGrpSpPr>
          <p:grpSpPr bwMode="auto">
            <a:xfrm>
              <a:off x="702687" y="1376847"/>
              <a:ext cx="1190581" cy="868190"/>
              <a:chOff x="591528" y="1234338"/>
              <a:chExt cx="1127472" cy="801769"/>
            </a:xfrm>
          </p:grpSpPr>
          <p:pic>
            <p:nvPicPr>
              <p:cNvPr id="8251" name="Graphic 60" descr="Document">
                <a:extLst>
                  <a:ext uri="{FF2B5EF4-FFF2-40B4-BE49-F238E27FC236}">
                    <a16:creationId xmlns:a16="http://schemas.microsoft.com/office/drawing/2014/main" id="{B7DC4833-2406-4F3E-A73D-AFAF82A333EB}"/>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881569" y="1234338"/>
                <a:ext cx="594694" cy="594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52" name="TextBox 61">
                <a:extLst>
                  <a:ext uri="{FF2B5EF4-FFF2-40B4-BE49-F238E27FC236}">
                    <a16:creationId xmlns:a16="http://schemas.microsoft.com/office/drawing/2014/main" id="{9DF74968-64C7-4B71-894C-22C26D106FA1}"/>
                  </a:ext>
                </a:extLst>
              </p:cNvPr>
              <p:cNvSpPr txBox="1">
                <a:spLocks noChangeArrowheads="1"/>
              </p:cNvSpPr>
              <p:nvPr/>
            </p:nvSpPr>
            <p:spPr bwMode="auto">
              <a:xfrm>
                <a:off x="591528" y="1751653"/>
                <a:ext cx="1127472" cy="284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1400" b="1">
                    <a:solidFill>
                      <a:srgbClr val="215968"/>
                    </a:solidFill>
                    <a:latin typeface="Arial" panose="020B0604020202020204" pitchFamily="34" charset="0"/>
                    <a:cs typeface="Arial" panose="020B0604020202020204" pitchFamily="34" charset="0"/>
                  </a:rPr>
                  <a:t>Lignes directrices</a:t>
                </a:r>
              </a:p>
            </p:txBody>
          </p:sp>
        </p:grpSp>
      </p:grpSp>
      <p:pic>
        <p:nvPicPr>
          <p:cNvPr id="8236" name="Graphic 80" descr="Document">
            <a:extLst>
              <a:ext uri="{FF2B5EF4-FFF2-40B4-BE49-F238E27FC236}">
                <a16:creationId xmlns:a16="http://schemas.microsoft.com/office/drawing/2014/main" id="{C5F83ABF-7832-4F89-A859-0006C6BBBF30}"/>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7118673" y="4348922"/>
            <a:ext cx="627063"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37" name="TextBox 81">
            <a:extLst>
              <a:ext uri="{FF2B5EF4-FFF2-40B4-BE49-F238E27FC236}">
                <a16:creationId xmlns:a16="http://schemas.microsoft.com/office/drawing/2014/main" id="{1A2627F9-2CA7-4732-A40E-7EA45D443E1F}"/>
              </a:ext>
            </a:extLst>
          </p:cNvPr>
          <p:cNvSpPr txBox="1">
            <a:spLocks noChangeArrowheads="1"/>
          </p:cNvSpPr>
          <p:nvPr/>
        </p:nvSpPr>
        <p:spPr bwMode="auto">
          <a:xfrm>
            <a:off x="6206445" y="4910099"/>
            <a:ext cx="23050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1400" b="1" dirty="0">
                <a:solidFill>
                  <a:srgbClr val="17375E"/>
                </a:solidFill>
                <a:latin typeface="Arial" panose="020B0604020202020204" pitchFamily="34" charset="0"/>
                <a:cs typeface="Arial" panose="020B0604020202020204" pitchFamily="34" charset="0"/>
              </a:rPr>
              <a:t>Guide </a:t>
            </a:r>
            <a:r>
              <a:rPr lang="en-US" altLang="en-US" sz="1400" b="1" dirty="0" err="1">
                <a:solidFill>
                  <a:srgbClr val="17375E"/>
                </a:solidFill>
                <a:latin typeface="Arial" panose="020B0604020202020204" pitchFamily="34" charset="0"/>
                <a:cs typeface="Arial" panose="020B0604020202020204" pitchFamily="34" charset="0"/>
              </a:rPr>
              <a:t>d’enregistrement</a:t>
            </a:r>
            <a:r>
              <a:rPr lang="en-US" altLang="en-US" sz="1400" b="1" dirty="0">
                <a:solidFill>
                  <a:srgbClr val="17375E"/>
                </a:solidFill>
                <a:latin typeface="Arial" panose="020B0604020202020204" pitchFamily="34" charset="0"/>
                <a:cs typeface="Arial" panose="020B0604020202020204" pitchFamily="34" charset="0"/>
              </a:rPr>
              <a:t> des </a:t>
            </a:r>
            <a:r>
              <a:rPr lang="en-US" altLang="en-US" sz="1400" b="1" dirty="0" err="1">
                <a:solidFill>
                  <a:srgbClr val="17375E"/>
                </a:solidFill>
                <a:latin typeface="Arial" panose="020B0604020202020204" pitchFamily="34" charset="0"/>
                <a:cs typeface="Arial" panose="020B0604020202020204" pitchFamily="34" charset="0"/>
              </a:rPr>
              <a:t>utilisateurs</a:t>
            </a:r>
            <a:endParaRPr lang="en-US" altLang="en-US" sz="1400" b="1" dirty="0">
              <a:solidFill>
                <a:srgbClr val="17375E"/>
              </a:solidFill>
              <a:latin typeface="Arial" panose="020B0604020202020204" pitchFamily="34" charset="0"/>
              <a:cs typeface="Arial" panose="020B0604020202020204" pitchFamily="34" charset="0"/>
            </a:endParaRPr>
          </a:p>
        </p:txBody>
      </p:sp>
      <p:grpSp>
        <p:nvGrpSpPr>
          <p:cNvPr id="8230" name="Group 83">
            <a:extLst>
              <a:ext uri="{FF2B5EF4-FFF2-40B4-BE49-F238E27FC236}">
                <a16:creationId xmlns:a16="http://schemas.microsoft.com/office/drawing/2014/main" id="{4A889F6B-73A4-42DC-AD86-C5FDC2BE6C15}"/>
              </a:ext>
            </a:extLst>
          </p:cNvPr>
          <p:cNvGrpSpPr>
            <a:grpSpLocks/>
          </p:cNvGrpSpPr>
          <p:nvPr/>
        </p:nvGrpSpPr>
        <p:grpSpPr bwMode="auto">
          <a:xfrm>
            <a:off x="3200563" y="4361721"/>
            <a:ext cx="1189749" cy="901698"/>
            <a:chOff x="9479397" y="4273575"/>
            <a:chExt cx="1126462" cy="833151"/>
          </a:xfrm>
        </p:grpSpPr>
        <p:pic>
          <p:nvPicPr>
            <p:cNvPr id="8234" name="Graphic 87" descr="Video camera">
              <a:extLst>
                <a:ext uri="{FF2B5EF4-FFF2-40B4-BE49-F238E27FC236}">
                  <a16:creationId xmlns:a16="http://schemas.microsoft.com/office/drawing/2014/main" id="{D3E07466-E1EA-4D8B-A9C4-801A08B24043}"/>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9740099" y="4273575"/>
              <a:ext cx="650823" cy="651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35" name="TextBox 88">
              <a:extLst>
                <a:ext uri="{FF2B5EF4-FFF2-40B4-BE49-F238E27FC236}">
                  <a16:creationId xmlns:a16="http://schemas.microsoft.com/office/drawing/2014/main" id="{06E75980-4704-4D18-97B8-5DAD3AD2BC6A}"/>
                </a:ext>
              </a:extLst>
            </p:cNvPr>
            <p:cNvSpPr txBox="1">
              <a:spLocks noChangeArrowheads="1"/>
            </p:cNvSpPr>
            <p:nvPr/>
          </p:nvSpPr>
          <p:spPr bwMode="auto">
            <a:xfrm>
              <a:off x="9480071" y="4822165"/>
              <a:ext cx="1125788" cy="28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1400" b="1">
                  <a:solidFill>
                    <a:srgbClr val="984807"/>
                  </a:solidFill>
                  <a:latin typeface="Arial" panose="020B0604020202020204" pitchFamily="34" charset="0"/>
                  <a:cs typeface="Arial" panose="020B0604020202020204" pitchFamily="34" charset="0"/>
                </a:rPr>
                <a:t>Vidéo</a:t>
              </a:r>
            </a:p>
          </p:txBody>
        </p:sp>
      </p:grpSp>
      <p:sp>
        <p:nvSpPr>
          <p:cNvPr id="8231" name="TextBox 84">
            <a:extLst>
              <a:ext uri="{FF2B5EF4-FFF2-40B4-BE49-F238E27FC236}">
                <a16:creationId xmlns:a16="http://schemas.microsoft.com/office/drawing/2014/main" id="{DD83EAC1-9FFD-47DD-BFF0-CE359B8C8255}"/>
              </a:ext>
            </a:extLst>
          </p:cNvPr>
          <p:cNvSpPr txBox="1">
            <a:spLocks noChangeArrowheads="1"/>
          </p:cNvSpPr>
          <p:nvPr/>
        </p:nvSpPr>
        <p:spPr bwMode="auto">
          <a:xfrm flipH="1">
            <a:off x="2925050" y="4515709"/>
            <a:ext cx="417512"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a:solidFill>
                  <a:srgbClr val="984807"/>
                </a:solidFill>
                <a:latin typeface="Arial" panose="020B0604020202020204" pitchFamily="34" charset="0"/>
                <a:cs typeface="Arial" panose="020B0604020202020204" pitchFamily="34" charset="0"/>
              </a:rPr>
              <a:t>+</a:t>
            </a:r>
          </a:p>
        </p:txBody>
      </p:sp>
      <p:pic>
        <p:nvPicPr>
          <p:cNvPr id="8232" name="Graphic 85" descr="Document">
            <a:extLst>
              <a:ext uri="{FF2B5EF4-FFF2-40B4-BE49-F238E27FC236}">
                <a16:creationId xmlns:a16="http://schemas.microsoft.com/office/drawing/2014/main" id="{A440B2E2-1CE9-48F0-AD68-E65532C2DE22}"/>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031287" y="4395059"/>
            <a:ext cx="628650"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33" name="TextBox 86">
            <a:extLst>
              <a:ext uri="{FF2B5EF4-FFF2-40B4-BE49-F238E27FC236}">
                <a16:creationId xmlns:a16="http://schemas.microsoft.com/office/drawing/2014/main" id="{674E7A39-BC57-4E9C-A455-BAC6B0D8FC9C}"/>
              </a:ext>
            </a:extLst>
          </p:cNvPr>
          <p:cNvSpPr txBox="1">
            <a:spLocks noChangeArrowheads="1"/>
          </p:cNvSpPr>
          <p:nvPr/>
        </p:nvSpPr>
        <p:spPr bwMode="auto">
          <a:xfrm>
            <a:off x="1497887" y="4955446"/>
            <a:ext cx="17256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1400" b="1">
                <a:solidFill>
                  <a:srgbClr val="984807"/>
                </a:solidFill>
                <a:latin typeface="Arial" panose="020B0604020202020204" pitchFamily="34" charset="0"/>
                <a:cs typeface="Arial" panose="020B0604020202020204" pitchFamily="34" charset="0"/>
              </a:rPr>
              <a:t>Processus de gestion</a:t>
            </a:r>
          </a:p>
        </p:txBody>
      </p:sp>
      <p:sp>
        <p:nvSpPr>
          <p:cNvPr id="8211" name="TextBox 89">
            <a:extLst>
              <a:ext uri="{FF2B5EF4-FFF2-40B4-BE49-F238E27FC236}">
                <a16:creationId xmlns:a16="http://schemas.microsoft.com/office/drawing/2014/main" id="{03C479DB-2ACF-44B0-AFF3-928A8E65736D}"/>
              </a:ext>
            </a:extLst>
          </p:cNvPr>
          <p:cNvSpPr txBox="1">
            <a:spLocks noChangeArrowheads="1"/>
          </p:cNvSpPr>
          <p:nvPr>
            <p:custDataLst>
              <p:tags r:id="rId9"/>
            </p:custDataLst>
          </p:nvPr>
        </p:nvSpPr>
        <p:spPr bwMode="auto">
          <a:xfrm flipH="1">
            <a:off x="8140205" y="4487095"/>
            <a:ext cx="4175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dirty="0">
                <a:solidFill>
                  <a:srgbClr val="17375E"/>
                </a:solidFill>
                <a:latin typeface="Arial" panose="020B0604020202020204" pitchFamily="34" charset="0"/>
                <a:cs typeface="Arial" panose="020B0604020202020204" pitchFamily="34" charset="0"/>
              </a:rPr>
              <a:t>+</a:t>
            </a:r>
          </a:p>
        </p:txBody>
      </p:sp>
      <p:sp>
        <p:nvSpPr>
          <p:cNvPr id="8212" name="TextBox 90">
            <a:extLst>
              <a:ext uri="{FF2B5EF4-FFF2-40B4-BE49-F238E27FC236}">
                <a16:creationId xmlns:a16="http://schemas.microsoft.com/office/drawing/2014/main" id="{E4F53818-AA43-4DF9-BFBD-3FA000CFD6E5}"/>
              </a:ext>
            </a:extLst>
          </p:cNvPr>
          <p:cNvSpPr txBox="1">
            <a:spLocks noChangeArrowheads="1"/>
          </p:cNvSpPr>
          <p:nvPr>
            <p:custDataLst>
              <p:tags r:id="rId10"/>
            </p:custDataLst>
          </p:nvPr>
        </p:nvSpPr>
        <p:spPr bwMode="auto">
          <a:xfrm>
            <a:off x="654050" y="5471914"/>
            <a:ext cx="52736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spcAft>
                <a:spcPts val="600"/>
              </a:spcAft>
              <a:buFontTx/>
              <a:buNone/>
            </a:pPr>
            <a:r>
              <a:rPr lang="en-US" altLang="en-US" sz="1200" dirty="0">
                <a:solidFill>
                  <a:srgbClr val="000000"/>
                </a:solidFill>
                <a:latin typeface="Arial" panose="020B0604020202020204" pitchFamily="34" charset="0"/>
                <a:cs typeface="Arial" panose="020B0604020202020204" pitchFamily="34" charset="0"/>
              </a:rPr>
              <a:t>Le </a:t>
            </a:r>
            <a:r>
              <a:rPr lang="en-US" altLang="en-US" sz="1200" dirty="0" err="1">
                <a:solidFill>
                  <a:srgbClr val="000000"/>
                </a:solidFill>
                <a:latin typeface="Arial" panose="020B0604020202020204" pitchFamily="34" charset="0"/>
                <a:cs typeface="Arial" panose="020B0604020202020204" pitchFamily="34" charset="0"/>
              </a:rPr>
              <a:t>processus</a:t>
            </a:r>
            <a:r>
              <a:rPr lang="en-US" altLang="en-US" sz="1200" dirty="0">
                <a:solidFill>
                  <a:srgbClr val="000000"/>
                </a:solidFill>
                <a:latin typeface="Arial" panose="020B0604020202020204" pitchFamily="34" charset="0"/>
                <a:cs typeface="Arial" panose="020B0604020202020204" pitchFamily="34" charset="0"/>
              </a:rPr>
              <a:t> de gestion et la </a:t>
            </a:r>
            <a:r>
              <a:rPr lang="en-US" altLang="en-US" sz="1200" dirty="0" err="1">
                <a:solidFill>
                  <a:srgbClr val="000000"/>
                </a:solidFill>
                <a:latin typeface="Arial" panose="020B0604020202020204" pitchFamily="34" charset="0"/>
                <a:cs typeface="Arial" panose="020B0604020202020204" pitchFamily="34" charset="0"/>
              </a:rPr>
              <a:t>vidéo</a:t>
            </a:r>
            <a:r>
              <a:rPr lang="en-US" altLang="en-US" sz="1200" dirty="0">
                <a:solidFill>
                  <a:srgbClr val="000000"/>
                </a:solidFill>
                <a:latin typeface="Arial" panose="020B0604020202020204" pitchFamily="34" charset="0"/>
                <a:cs typeface="Arial" panose="020B0604020202020204" pitchFamily="34" charset="0"/>
              </a:rPr>
              <a:t> </a:t>
            </a:r>
            <a:r>
              <a:rPr lang="en-US" altLang="en-US" sz="1200" dirty="0" err="1">
                <a:solidFill>
                  <a:srgbClr val="000000"/>
                </a:solidFill>
                <a:latin typeface="Arial" panose="020B0604020202020204" pitchFamily="34" charset="0"/>
                <a:cs typeface="Arial" panose="020B0604020202020204" pitchFamily="34" charset="0"/>
              </a:rPr>
              <a:t>expliquent</a:t>
            </a:r>
            <a:r>
              <a:rPr lang="en-US" altLang="en-US" sz="1200" dirty="0">
                <a:solidFill>
                  <a:srgbClr val="000000"/>
                </a:solidFill>
                <a:latin typeface="Arial" panose="020B0604020202020204" pitchFamily="34" charset="0"/>
                <a:cs typeface="Arial" panose="020B0604020202020204" pitchFamily="34" charset="0"/>
              </a:rPr>
              <a:t> la </a:t>
            </a:r>
            <a:r>
              <a:rPr lang="en-US" altLang="en-US" sz="1200" dirty="0" err="1">
                <a:solidFill>
                  <a:srgbClr val="000000"/>
                </a:solidFill>
                <a:latin typeface="Arial" panose="020B0604020202020204" pitchFamily="34" charset="0"/>
                <a:cs typeface="Arial" panose="020B0604020202020204" pitchFamily="34" charset="0"/>
              </a:rPr>
              <a:t>façon</a:t>
            </a:r>
            <a:r>
              <a:rPr lang="en-US" altLang="en-US" sz="1200" dirty="0">
                <a:solidFill>
                  <a:srgbClr val="000000"/>
                </a:solidFill>
                <a:latin typeface="Arial" panose="020B0604020202020204" pitchFamily="34" charset="0"/>
                <a:cs typeface="Arial" panose="020B0604020202020204" pitchFamily="34" charset="0"/>
              </a:rPr>
              <a:t> de signaler des incidents graves </a:t>
            </a:r>
            <a:r>
              <a:rPr lang="en-US" altLang="en-US" sz="1200" dirty="0" err="1">
                <a:solidFill>
                  <a:srgbClr val="000000"/>
                </a:solidFill>
                <a:latin typeface="Arial" panose="020B0604020202020204" pitchFamily="34" charset="0"/>
                <a:cs typeface="Arial" panose="020B0604020202020204" pitchFamily="34" charset="0"/>
              </a:rPr>
              <a:t>lorsque</a:t>
            </a:r>
            <a:r>
              <a:rPr lang="en-US" altLang="en-US" sz="1200" dirty="0">
                <a:solidFill>
                  <a:srgbClr val="000000"/>
                </a:solidFill>
                <a:latin typeface="Arial" panose="020B0604020202020204" pitchFamily="34" charset="0"/>
                <a:cs typeface="Arial" panose="020B0604020202020204" pitchFamily="34" charset="0"/>
              </a:rPr>
              <a:t> </a:t>
            </a:r>
            <a:r>
              <a:rPr lang="en-US" altLang="en-US" sz="1200" dirty="0" err="1">
                <a:solidFill>
                  <a:srgbClr val="000000"/>
                </a:solidFill>
                <a:latin typeface="Arial" panose="020B0604020202020204" pitchFamily="34" charset="0"/>
                <a:cs typeface="Arial" panose="020B0604020202020204" pitchFamily="34" charset="0"/>
              </a:rPr>
              <a:t>l'outil</a:t>
            </a:r>
            <a:r>
              <a:rPr lang="en-US" altLang="en-US" sz="1200" dirty="0">
                <a:solidFill>
                  <a:srgbClr val="000000"/>
                </a:solidFill>
                <a:latin typeface="Arial" panose="020B0604020202020204" pitchFamily="34" charset="0"/>
                <a:cs typeface="Arial" panose="020B0604020202020204" pitchFamily="34" charset="0"/>
              </a:rPr>
              <a:t> </a:t>
            </a:r>
            <a:r>
              <a:rPr lang="en-US" altLang="en-US" sz="1200" dirty="0" err="1">
                <a:solidFill>
                  <a:srgbClr val="000000"/>
                </a:solidFill>
                <a:latin typeface="Arial" panose="020B0604020202020204" pitchFamily="34" charset="0"/>
                <a:cs typeface="Arial" panose="020B0604020202020204" pitchFamily="34" charset="0"/>
              </a:rPr>
              <a:t>en</a:t>
            </a:r>
            <a:r>
              <a:rPr lang="en-US" altLang="en-US" sz="1200" dirty="0">
                <a:solidFill>
                  <a:srgbClr val="000000"/>
                </a:solidFill>
                <a:latin typeface="Arial" panose="020B0604020202020204" pitchFamily="34" charset="0"/>
                <a:cs typeface="Arial" panose="020B0604020202020204" pitchFamily="34" charset="0"/>
              </a:rPr>
              <a:t> </a:t>
            </a:r>
            <a:r>
              <a:rPr lang="en-US" altLang="en-US" sz="1200" dirty="0" err="1">
                <a:solidFill>
                  <a:srgbClr val="000000"/>
                </a:solidFill>
                <a:latin typeface="Arial" panose="020B0604020202020204" pitchFamily="34" charset="0"/>
                <a:cs typeface="Arial" panose="020B0604020202020204" pitchFamily="34" charset="0"/>
              </a:rPr>
              <a:t>ligne</a:t>
            </a:r>
            <a:r>
              <a:rPr lang="en-US" altLang="en-US" sz="1200" dirty="0">
                <a:solidFill>
                  <a:srgbClr val="000000"/>
                </a:solidFill>
                <a:latin typeface="Arial" panose="020B0604020202020204" pitchFamily="34" charset="0"/>
                <a:cs typeface="Arial" panose="020B0604020202020204" pitchFamily="34" charset="0"/>
              </a:rPr>
              <a:t> GRIG-PE </a:t>
            </a:r>
            <a:r>
              <a:rPr lang="en-US" altLang="en-US" sz="1200" dirty="0" err="1">
                <a:solidFill>
                  <a:srgbClr val="000000"/>
                </a:solidFill>
                <a:latin typeface="Arial" panose="020B0604020202020204" pitchFamily="34" charset="0"/>
                <a:cs typeface="Arial" panose="020B0604020202020204" pitchFamily="34" charset="0"/>
              </a:rPr>
              <a:t>est</a:t>
            </a:r>
            <a:r>
              <a:rPr lang="en-US" altLang="en-US" sz="1200" dirty="0">
                <a:solidFill>
                  <a:srgbClr val="000000"/>
                </a:solidFill>
                <a:latin typeface="Arial" panose="020B0604020202020204" pitchFamily="34" charset="0"/>
                <a:cs typeface="Arial" panose="020B0604020202020204" pitchFamily="34" charset="0"/>
              </a:rPr>
              <a:t> </a:t>
            </a:r>
            <a:r>
              <a:rPr lang="en-US" altLang="en-US" sz="1200" dirty="0" err="1">
                <a:solidFill>
                  <a:srgbClr val="000000"/>
                </a:solidFill>
                <a:latin typeface="Arial" panose="020B0604020202020204" pitchFamily="34" charset="0"/>
                <a:cs typeface="Arial" panose="020B0604020202020204" pitchFamily="34" charset="0"/>
              </a:rPr>
              <a:t>temporairement</a:t>
            </a:r>
            <a:r>
              <a:rPr lang="en-US" altLang="en-US" sz="1200" dirty="0">
                <a:solidFill>
                  <a:srgbClr val="000000"/>
                </a:solidFill>
                <a:latin typeface="Arial" panose="020B0604020202020204" pitchFamily="34" charset="0"/>
                <a:cs typeface="Arial" panose="020B0604020202020204" pitchFamily="34" charset="0"/>
              </a:rPr>
              <a:t> hors </a:t>
            </a:r>
            <a:r>
              <a:rPr lang="en-US" altLang="en-US" sz="1200" dirty="0" err="1">
                <a:solidFill>
                  <a:srgbClr val="000000"/>
                </a:solidFill>
                <a:latin typeface="Arial" panose="020B0604020202020204" pitchFamily="34" charset="0"/>
                <a:cs typeface="Arial" panose="020B0604020202020204" pitchFamily="34" charset="0"/>
              </a:rPr>
              <a:t>d'usage</a:t>
            </a:r>
            <a:r>
              <a:rPr lang="en-US" altLang="en-US" sz="1200" dirty="0">
                <a:solidFill>
                  <a:srgbClr val="000000"/>
                </a:solidFill>
                <a:latin typeface="Arial" panose="020B0604020202020204" pitchFamily="34" charset="0"/>
                <a:cs typeface="Arial" panose="020B0604020202020204" pitchFamily="34" charset="0"/>
              </a:rPr>
              <a:t>. </a:t>
            </a:r>
          </a:p>
        </p:txBody>
      </p:sp>
      <p:sp>
        <p:nvSpPr>
          <p:cNvPr id="8218" name="TextBox 13">
            <a:extLst>
              <a:ext uri="{FF2B5EF4-FFF2-40B4-BE49-F238E27FC236}">
                <a16:creationId xmlns:a16="http://schemas.microsoft.com/office/drawing/2014/main" id="{4010D9BB-5F93-4F36-9766-20C92FD0EF2F}"/>
              </a:ext>
            </a:extLst>
          </p:cNvPr>
          <p:cNvSpPr txBox="1">
            <a:spLocks noChangeArrowheads="1"/>
          </p:cNvSpPr>
          <p:nvPr/>
        </p:nvSpPr>
        <p:spPr bwMode="auto">
          <a:xfrm>
            <a:off x="6980238" y="723025"/>
            <a:ext cx="4145894" cy="7078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2000" b="1" dirty="0">
                <a:solidFill>
                  <a:srgbClr val="604A7B"/>
                </a:solidFill>
                <a:latin typeface="Arial" panose="020B0604020202020204" pitchFamily="34" charset="0"/>
                <a:cs typeface="Arial" panose="020B0604020202020204" pitchFamily="34" charset="0"/>
              </a:rPr>
              <a:t>Module 2 : </a:t>
            </a:r>
            <a:r>
              <a:rPr lang="en-US" altLang="en-US" sz="2000" b="1" dirty="0" err="1">
                <a:solidFill>
                  <a:srgbClr val="604A7B"/>
                </a:solidFill>
                <a:latin typeface="Arial" panose="020B0604020202020204" pitchFamily="34" charset="0"/>
                <a:cs typeface="Arial" panose="020B0604020202020204" pitchFamily="34" charset="0"/>
              </a:rPr>
              <a:t>Considérations</a:t>
            </a:r>
            <a:r>
              <a:rPr lang="en-US" altLang="en-US" sz="2000" b="1" dirty="0">
                <a:solidFill>
                  <a:srgbClr val="604A7B"/>
                </a:solidFill>
                <a:latin typeface="Arial" panose="020B0604020202020204" pitchFamily="34" charset="0"/>
                <a:cs typeface="Arial" panose="020B0604020202020204" pitchFamily="34" charset="0"/>
              </a:rPr>
              <a:t> </a:t>
            </a:r>
            <a:r>
              <a:rPr lang="en-US" altLang="en-US" sz="2000" b="1" dirty="0" err="1">
                <a:solidFill>
                  <a:srgbClr val="604A7B"/>
                </a:solidFill>
                <a:latin typeface="Arial" panose="020B0604020202020204" pitchFamily="34" charset="0"/>
                <a:cs typeface="Arial" panose="020B0604020202020204" pitchFamily="34" charset="0"/>
              </a:rPr>
              <a:t>liées</a:t>
            </a:r>
            <a:r>
              <a:rPr lang="en-US" altLang="en-US" sz="2000" b="1" dirty="0">
                <a:solidFill>
                  <a:srgbClr val="604A7B"/>
                </a:solidFill>
                <a:latin typeface="Arial" panose="020B0604020202020204" pitchFamily="34" charset="0"/>
                <a:cs typeface="Arial" panose="020B0604020202020204" pitchFamily="34" charset="0"/>
              </a:rPr>
              <a:t> à la protection de la vie </a:t>
            </a:r>
            <a:r>
              <a:rPr lang="en-US" altLang="en-US" sz="2000" b="1" dirty="0" err="1">
                <a:solidFill>
                  <a:srgbClr val="604A7B"/>
                </a:solidFill>
                <a:latin typeface="Arial" panose="020B0604020202020204" pitchFamily="34" charset="0"/>
                <a:cs typeface="Arial" panose="020B0604020202020204" pitchFamily="34" charset="0"/>
              </a:rPr>
              <a:t>privée</a:t>
            </a:r>
            <a:endParaRPr lang="en-US" altLang="en-US" sz="2000" b="1" dirty="0">
              <a:solidFill>
                <a:srgbClr val="604A7B"/>
              </a:solidFill>
              <a:latin typeface="Arial" panose="020B0604020202020204" pitchFamily="34" charset="0"/>
              <a:cs typeface="Arial" panose="020B0604020202020204" pitchFamily="34" charset="0"/>
            </a:endParaRPr>
          </a:p>
        </p:txBody>
      </p:sp>
      <p:sp>
        <p:nvSpPr>
          <p:cNvPr id="8219" name="TextBox 34">
            <a:extLst>
              <a:ext uri="{FF2B5EF4-FFF2-40B4-BE49-F238E27FC236}">
                <a16:creationId xmlns:a16="http://schemas.microsoft.com/office/drawing/2014/main" id="{C40BC8A0-65BE-4E7E-9129-76A64D8BC81A}"/>
              </a:ext>
            </a:extLst>
          </p:cNvPr>
          <p:cNvSpPr txBox="1">
            <a:spLocks noChangeArrowheads="1"/>
          </p:cNvSpPr>
          <p:nvPr/>
        </p:nvSpPr>
        <p:spPr bwMode="auto">
          <a:xfrm>
            <a:off x="6562162" y="2406297"/>
            <a:ext cx="508747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200" dirty="0">
                <a:solidFill>
                  <a:srgbClr val="000000"/>
                </a:solidFill>
                <a:latin typeface="Arial" panose="020B0604020202020204" pitchFamily="34" charset="0"/>
                <a:cs typeface="Arial" panose="020B0604020202020204" pitchFamily="34" charset="0"/>
              </a:rPr>
              <a:t>La </a:t>
            </a:r>
            <a:r>
              <a:rPr lang="en-US" altLang="en-US" sz="1200" dirty="0" err="1">
                <a:solidFill>
                  <a:srgbClr val="000000"/>
                </a:solidFill>
                <a:latin typeface="Arial" panose="020B0604020202020204" pitchFamily="34" charset="0"/>
                <a:cs typeface="Arial" panose="020B0604020202020204" pitchFamily="34" charset="0"/>
              </a:rPr>
              <a:t>présentation</a:t>
            </a:r>
            <a:r>
              <a:rPr lang="en-US" altLang="en-US" sz="1200" dirty="0">
                <a:solidFill>
                  <a:srgbClr val="000000"/>
                </a:solidFill>
                <a:latin typeface="Arial" panose="020B0604020202020204" pitchFamily="34" charset="0"/>
                <a:cs typeface="Arial" panose="020B0604020202020204" pitchFamily="34" charset="0"/>
              </a:rPr>
              <a:t> et la </a:t>
            </a:r>
            <a:r>
              <a:rPr lang="en-US" altLang="en-US" sz="1200" dirty="0" err="1">
                <a:solidFill>
                  <a:srgbClr val="000000"/>
                </a:solidFill>
                <a:latin typeface="Arial" panose="020B0604020202020204" pitchFamily="34" charset="0"/>
                <a:cs typeface="Arial" panose="020B0604020202020204" pitchFamily="34" charset="0"/>
              </a:rPr>
              <a:t>vidéo</a:t>
            </a:r>
            <a:r>
              <a:rPr lang="en-US" altLang="en-US" sz="1200" dirty="0">
                <a:solidFill>
                  <a:srgbClr val="000000"/>
                </a:solidFill>
                <a:latin typeface="Arial" panose="020B0604020202020204" pitchFamily="34" charset="0"/>
                <a:cs typeface="Arial" panose="020B0604020202020204" pitchFamily="34" charset="0"/>
              </a:rPr>
              <a:t> </a:t>
            </a:r>
            <a:r>
              <a:rPr lang="en-US" altLang="en-US" sz="1200" dirty="0" err="1">
                <a:solidFill>
                  <a:srgbClr val="000000"/>
                </a:solidFill>
                <a:latin typeface="Arial" panose="020B0604020202020204" pitchFamily="34" charset="0"/>
                <a:cs typeface="Arial" panose="020B0604020202020204" pitchFamily="34" charset="0"/>
              </a:rPr>
              <a:t>mettent</a:t>
            </a:r>
            <a:r>
              <a:rPr lang="en-US" altLang="en-US" sz="1200" dirty="0">
                <a:solidFill>
                  <a:srgbClr val="000000"/>
                </a:solidFill>
                <a:latin typeface="Arial" panose="020B0604020202020204" pitchFamily="34" charset="0"/>
                <a:cs typeface="Arial" panose="020B0604020202020204" pitchFamily="34" charset="0"/>
              </a:rPr>
              <a:t> </a:t>
            </a:r>
            <a:r>
              <a:rPr lang="en-US" altLang="en-US" sz="1200" dirty="0" err="1">
                <a:solidFill>
                  <a:srgbClr val="000000"/>
                </a:solidFill>
                <a:latin typeface="Arial" panose="020B0604020202020204" pitchFamily="34" charset="0"/>
                <a:cs typeface="Arial" panose="020B0604020202020204" pitchFamily="34" charset="0"/>
              </a:rPr>
              <a:t>en</a:t>
            </a:r>
            <a:r>
              <a:rPr lang="en-US" altLang="en-US" sz="1200" dirty="0">
                <a:solidFill>
                  <a:srgbClr val="000000"/>
                </a:solidFill>
                <a:latin typeface="Arial" panose="020B0604020202020204" pitchFamily="34" charset="0"/>
                <a:cs typeface="Arial" panose="020B0604020202020204" pitchFamily="34" charset="0"/>
              </a:rPr>
              <a:t> lumière les </a:t>
            </a:r>
            <a:r>
              <a:rPr lang="en-US" altLang="en-US" sz="1200" dirty="0" err="1">
                <a:solidFill>
                  <a:srgbClr val="000000"/>
                </a:solidFill>
                <a:latin typeface="Arial" panose="020B0604020202020204" pitchFamily="34" charset="0"/>
                <a:cs typeface="Arial" panose="020B0604020202020204" pitchFamily="34" charset="0"/>
              </a:rPr>
              <a:t>rôles</a:t>
            </a:r>
            <a:r>
              <a:rPr lang="en-US" altLang="en-US" sz="1200" dirty="0">
                <a:solidFill>
                  <a:srgbClr val="000000"/>
                </a:solidFill>
                <a:latin typeface="Arial" panose="020B0604020202020204" pitchFamily="34" charset="0"/>
                <a:cs typeface="Arial" panose="020B0604020202020204" pitchFamily="34" charset="0"/>
              </a:rPr>
              <a:t> et </a:t>
            </a:r>
            <a:r>
              <a:rPr lang="en-US" altLang="en-US" sz="1200" dirty="0" err="1">
                <a:solidFill>
                  <a:srgbClr val="000000"/>
                </a:solidFill>
                <a:latin typeface="Arial" panose="020B0604020202020204" pitchFamily="34" charset="0"/>
                <a:cs typeface="Arial" panose="020B0604020202020204" pitchFamily="34" charset="0"/>
              </a:rPr>
              <a:t>responsabilités</a:t>
            </a:r>
            <a:r>
              <a:rPr lang="en-US" altLang="en-US" sz="1200" dirty="0">
                <a:solidFill>
                  <a:srgbClr val="000000"/>
                </a:solidFill>
                <a:latin typeface="Arial" panose="020B0604020202020204" pitchFamily="34" charset="0"/>
                <a:cs typeface="Arial" panose="020B0604020202020204" pitchFamily="34" charset="0"/>
              </a:rPr>
              <a:t> des </a:t>
            </a:r>
            <a:r>
              <a:rPr lang="en-US" altLang="en-US" sz="1200" dirty="0" err="1">
                <a:solidFill>
                  <a:srgbClr val="000000"/>
                </a:solidFill>
                <a:latin typeface="Arial" panose="020B0604020202020204" pitchFamily="34" charset="0"/>
                <a:cs typeface="Arial" panose="020B0604020202020204" pitchFamily="34" charset="0"/>
              </a:rPr>
              <a:t>utilisateurs</a:t>
            </a:r>
            <a:r>
              <a:rPr lang="en-US" altLang="en-US" sz="1200" dirty="0">
                <a:solidFill>
                  <a:srgbClr val="000000"/>
                </a:solidFill>
                <a:latin typeface="Arial" panose="020B0604020202020204" pitchFamily="34" charset="0"/>
                <a:cs typeface="Arial" panose="020B0604020202020204" pitchFamily="34" charset="0"/>
              </a:rPr>
              <a:t> de </a:t>
            </a:r>
            <a:r>
              <a:rPr lang="en-US" altLang="en-US" sz="1200" dirty="0" err="1">
                <a:solidFill>
                  <a:srgbClr val="000000"/>
                </a:solidFill>
                <a:latin typeface="Arial" panose="020B0604020202020204" pitchFamily="34" charset="0"/>
                <a:cs typeface="Arial" panose="020B0604020202020204" pitchFamily="34" charset="0"/>
              </a:rPr>
              <a:t>l’outil</a:t>
            </a:r>
            <a:r>
              <a:rPr lang="en-US" altLang="en-US" sz="1200" dirty="0">
                <a:solidFill>
                  <a:srgbClr val="000000"/>
                </a:solidFill>
                <a:latin typeface="Arial" panose="020B0604020202020204" pitchFamily="34" charset="0"/>
                <a:cs typeface="Arial" panose="020B0604020202020204" pitchFamily="34" charset="0"/>
              </a:rPr>
              <a:t> GRIG-PE pour </a:t>
            </a:r>
            <a:r>
              <a:rPr lang="en-US" altLang="en-US" sz="1200" dirty="0" err="1">
                <a:solidFill>
                  <a:srgbClr val="000000"/>
                </a:solidFill>
                <a:latin typeface="Arial" panose="020B0604020202020204" pitchFamily="34" charset="0"/>
                <a:cs typeface="Arial" panose="020B0604020202020204" pitchFamily="34" charset="0"/>
              </a:rPr>
              <a:t>protéger</a:t>
            </a:r>
            <a:r>
              <a:rPr lang="en-US" altLang="en-US" sz="1200" dirty="0">
                <a:solidFill>
                  <a:srgbClr val="000000"/>
                </a:solidFill>
                <a:latin typeface="Arial" panose="020B0604020202020204" pitchFamily="34" charset="0"/>
                <a:cs typeface="Arial" panose="020B0604020202020204" pitchFamily="34" charset="0"/>
              </a:rPr>
              <a:t> les </a:t>
            </a:r>
            <a:r>
              <a:rPr lang="en-US" altLang="en-US" sz="1200" dirty="0" err="1">
                <a:solidFill>
                  <a:srgbClr val="000000"/>
                </a:solidFill>
                <a:latin typeface="Arial" panose="020B0604020202020204" pitchFamily="34" charset="0"/>
                <a:cs typeface="Arial" panose="020B0604020202020204" pitchFamily="34" charset="0"/>
              </a:rPr>
              <a:t>renseignements</a:t>
            </a:r>
            <a:r>
              <a:rPr lang="en-US" altLang="en-US" sz="1200" dirty="0">
                <a:solidFill>
                  <a:srgbClr val="000000"/>
                </a:solidFill>
                <a:latin typeface="Arial" panose="020B0604020202020204" pitchFamily="34" charset="0"/>
                <a:cs typeface="Arial" panose="020B0604020202020204" pitchFamily="34" charset="0"/>
              </a:rPr>
              <a:t> </a:t>
            </a:r>
            <a:r>
              <a:rPr lang="en-US" altLang="en-US" sz="1200" dirty="0" err="1">
                <a:solidFill>
                  <a:srgbClr val="000000"/>
                </a:solidFill>
                <a:latin typeface="Arial" panose="020B0604020202020204" pitchFamily="34" charset="0"/>
                <a:cs typeface="Arial" panose="020B0604020202020204" pitchFamily="34" charset="0"/>
              </a:rPr>
              <a:t>personnels</a:t>
            </a:r>
            <a:r>
              <a:rPr lang="en-US" altLang="en-US" sz="1200" dirty="0">
                <a:solidFill>
                  <a:srgbClr val="000000"/>
                </a:solidFill>
                <a:latin typeface="Arial" panose="020B0604020202020204" pitchFamily="34" charset="0"/>
                <a:cs typeface="Arial" panose="020B0604020202020204" pitchFamily="34" charset="0"/>
              </a:rPr>
              <a:t>.</a:t>
            </a:r>
          </a:p>
        </p:txBody>
      </p:sp>
      <p:grpSp>
        <p:nvGrpSpPr>
          <p:cNvPr id="6" name="Group 5">
            <a:extLst>
              <a:ext uri="{FF2B5EF4-FFF2-40B4-BE49-F238E27FC236}">
                <a16:creationId xmlns:a16="http://schemas.microsoft.com/office/drawing/2014/main" id="{784B94AE-C288-459A-9392-F3C20EEE39DA}"/>
              </a:ext>
            </a:extLst>
          </p:cNvPr>
          <p:cNvGrpSpPr/>
          <p:nvPr/>
        </p:nvGrpSpPr>
        <p:grpSpPr>
          <a:xfrm>
            <a:off x="6016892" y="3156876"/>
            <a:ext cx="846204" cy="710808"/>
            <a:chOff x="6092825" y="2924593"/>
            <a:chExt cx="1076740" cy="904457"/>
          </a:xfrm>
        </p:grpSpPr>
        <p:pic>
          <p:nvPicPr>
            <p:cNvPr id="43" name="Picture 42">
              <a:extLst>
                <a:ext uri="{FF2B5EF4-FFF2-40B4-BE49-F238E27FC236}">
                  <a16:creationId xmlns:a16="http://schemas.microsoft.com/office/drawing/2014/main" id="{AE2A677A-6CDC-465D-9FD4-4C250C784087}"/>
                </a:ext>
              </a:extLst>
            </p:cNvPr>
            <p:cNvPicPr>
              <a:picLocks noChangeAspect="1"/>
            </p:cNvPicPr>
            <p:nvPr/>
          </p:nvPicPr>
          <p:blipFill>
            <a:blip r:embed="rId17">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bwMode="auto">
            <a:xfrm rot="10800000">
              <a:off x="6092825" y="2924593"/>
              <a:ext cx="1076740" cy="904457"/>
            </a:xfrm>
            <a:prstGeom prst="rect">
              <a:avLst/>
            </a:prstGeom>
          </p:spPr>
        </p:pic>
        <p:sp>
          <p:nvSpPr>
            <p:cNvPr id="8221" name="TextBox 58">
              <a:extLst>
                <a:ext uri="{FF2B5EF4-FFF2-40B4-BE49-F238E27FC236}">
                  <a16:creationId xmlns:a16="http://schemas.microsoft.com/office/drawing/2014/main" id="{DEDE4AF2-0D19-4F55-9BCD-1270A62C54AF}"/>
                </a:ext>
              </a:extLst>
            </p:cNvPr>
            <p:cNvSpPr txBox="1">
              <a:spLocks noChangeArrowheads="1"/>
            </p:cNvSpPr>
            <p:nvPr/>
          </p:nvSpPr>
          <p:spPr bwMode="auto">
            <a:xfrm>
              <a:off x="6429375" y="3105150"/>
              <a:ext cx="603250" cy="509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2000" b="1" dirty="0">
                  <a:solidFill>
                    <a:srgbClr val="604A7B"/>
                  </a:solidFill>
                  <a:latin typeface="Segoe UI Semibold" panose="020B0702040204020203" pitchFamily="34" charset="0"/>
                  <a:cs typeface="Segoe UI Semibold" panose="020B0702040204020203" pitchFamily="34" charset="0"/>
                </a:rPr>
                <a:t>2</a:t>
              </a:r>
              <a:endParaRPr lang="en-US" altLang="en-US" b="1" dirty="0">
                <a:solidFill>
                  <a:srgbClr val="604A7B"/>
                </a:solidFill>
                <a:latin typeface="Segoe UI Semibold" panose="020B0702040204020203" pitchFamily="34" charset="0"/>
                <a:cs typeface="Segoe UI Semibold" panose="020B0702040204020203" pitchFamily="34" charset="0"/>
              </a:endParaRPr>
            </a:p>
          </p:txBody>
        </p:sp>
      </p:grpSp>
      <p:grpSp>
        <p:nvGrpSpPr>
          <p:cNvPr id="8222" name="Group 7">
            <a:extLst>
              <a:ext uri="{FF2B5EF4-FFF2-40B4-BE49-F238E27FC236}">
                <a16:creationId xmlns:a16="http://schemas.microsoft.com/office/drawing/2014/main" id="{0EAF55AD-1893-4EB7-A2B3-7348CFB91E82}"/>
              </a:ext>
            </a:extLst>
          </p:cNvPr>
          <p:cNvGrpSpPr>
            <a:grpSpLocks/>
          </p:cNvGrpSpPr>
          <p:nvPr/>
        </p:nvGrpSpPr>
        <p:grpSpPr bwMode="auto">
          <a:xfrm>
            <a:off x="7329488" y="1312712"/>
            <a:ext cx="3271791" cy="968397"/>
            <a:chOff x="7328997" y="1173798"/>
            <a:chExt cx="3271036" cy="968333"/>
          </a:xfrm>
        </p:grpSpPr>
        <p:grpSp>
          <p:nvGrpSpPr>
            <p:cNvPr id="8223" name="Group 15">
              <a:extLst>
                <a:ext uri="{FF2B5EF4-FFF2-40B4-BE49-F238E27FC236}">
                  <a16:creationId xmlns:a16="http://schemas.microsoft.com/office/drawing/2014/main" id="{8938F251-6ECC-490D-8E05-EE78F175EFAD}"/>
                </a:ext>
              </a:extLst>
            </p:cNvPr>
            <p:cNvGrpSpPr>
              <a:grpSpLocks/>
            </p:cNvGrpSpPr>
            <p:nvPr/>
          </p:nvGrpSpPr>
          <p:grpSpPr bwMode="auto">
            <a:xfrm>
              <a:off x="7328997" y="1241296"/>
              <a:ext cx="1504419" cy="900835"/>
              <a:chOff x="7796524" y="1450322"/>
              <a:chExt cx="1313238" cy="821944"/>
            </a:xfrm>
          </p:grpSpPr>
          <p:pic>
            <p:nvPicPr>
              <p:cNvPr id="8228" name="Graphic 49" descr="Theatre">
                <a:extLst>
                  <a:ext uri="{FF2B5EF4-FFF2-40B4-BE49-F238E27FC236}">
                    <a16:creationId xmlns:a16="http://schemas.microsoft.com/office/drawing/2014/main" id="{38BE31EC-8A90-4047-9DB3-36490BCDFE18}"/>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8119468" y="1450322"/>
                <a:ext cx="670491" cy="670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29" name="TextBox 12">
                <a:extLst>
                  <a:ext uri="{FF2B5EF4-FFF2-40B4-BE49-F238E27FC236}">
                    <a16:creationId xmlns:a16="http://schemas.microsoft.com/office/drawing/2014/main" id="{11D3519B-A02E-4710-B30B-600E5516540B}"/>
                  </a:ext>
                </a:extLst>
              </p:cNvPr>
              <p:cNvSpPr txBox="1">
                <a:spLocks noChangeArrowheads="1"/>
              </p:cNvSpPr>
              <p:nvPr/>
            </p:nvSpPr>
            <p:spPr bwMode="auto">
              <a:xfrm>
                <a:off x="7795911" y="1991202"/>
                <a:ext cx="1313399" cy="280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1400" b="1">
                    <a:solidFill>
                      <a:srgbClr val="403152"/>
                    </a:solidFill>
                    <a:latin typeface="Arial" panose="020B0604020202020204" pitchFamily="34" charset="0"/>
                    <a:cs typeface="Arial" panose="020B0604020202020204" pitchFamily="34" charset="0"/>
                  </a:rPr>
                  <a:t>Présentation</a:t>
                </a:r>
              </a:p>
            </p:txBody>
          </p:sp>
        </p:grpSp>
        <p:grpSp>
          <p:nvGrpSpPr>
            <p:cNvPr id="8224" name="Group 69">
              <a:extLst>
                <a:ext uri="{FF2B5EF4-FFF2-40B4-BE49-F238E27FC236}">
                  <a16:creationId xmlns:a16="http://schemas.microsoft.com/office/drawing/2014/main" id="{7C8411FB-D9F1-4FF4-83A7-B2F05213C874}"/>
                </a:ext>
              </a:extLst>
            </p:cNvPr>
            <p:cNvGrpSpPr>
              <a:grpSpLocks/>
            </p:cNvGrpSpPr>
            <p:nvPr/>
          </p:nvGrpSpPr>
          <p:grpSpPr bwMode="auto">
            <a:xfrm>
              <a:off x="9410520" y="1173798"/>
              <a:ext cx="1189513" cy="928023"/>
              <a:chOff x="9770537" y="4273575"/>
              <a:chExt cx="1126462" cy="857024"/>
            </a:xfrm>
          </p:grpSpPr>
          <p:pic>
            <p:nvPicPr>
              <p:cNvPr id="8226" name="Graphic 70" descr="Video camera">
                <a:extLst>
                  <a:ext uri="{FF2B5EF4-FFF2-40B4-BE49-F238E27FC236}">
                    <a16:creationId xmlns:a16="http://schemas.microsoft.com/office/drawing/2014/main" id="{004DA874-181E-4357-BDAD-A0C21784259E}"/>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9997845" y="4273575"/>
                <a:ext cx="651943" cy="651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27" name="TextBox 71">
                <a:extLst>
                  <a:ext uri="{FF2B5EF4-FFF2-40B4-BE49-F238E27FC236}">
                    <a16:creationId xmlns:a16="http://schemas.microsoft.com/office/drawing/2014/main" id="{B5B10E9A-939B-420A-8871-0D5C34849303}"/>
                  </a:ext>
                </a:extLst>
              </p:cNvPr>
              <p:cNvSpPr txBox="1">
                <a:spLocks noChangeArrowheads="1"/>
              </p:cNvSpPr>
              <p:nvPr/>
            </p:nvSpPr>
            <p:spPr bwMode="auto">
              <a:xfrm>
                <a:off x="9770627" y="4846702"/>
                <a:ext cx="1125752" cy="284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1400" b="1">
                    <a:solidFill>
                      <a:srgbClr val="403152"/>
                    </a:solidFill>
                    <a:latin typeface="Arial" panose="020B0604020202020204" pitchFamily="34" charset="0"/>
                    <a:cs typeface="Arial" panose="020B0604020202020204" pitchFamily="34" charset="0"/>
                  </a:rPr>
                  <a:t>Vidéo</a:t>
                </a:r>
              </a:p>
            </p:txBody>
          </p:sp>
        </p:grpSp>
        <p:sp>
          <p:nvSpPr>
            <p:cNvPr id="8225" name="TextBox 77">
              <a:extLst>
                <a:ext uri="{FF2B5EF4-FFF2-40B4-BE49-F238E27FC236}">
                  <a16:creationId xmlns:a16="http://schemas.microsoft.com/office/drawing/2014/main" id="{DEB9A020-08DE-4054-9C98-12DAE801B7AE}"/>
                </a:ext>
              </a:extLst>
            </p:cNvPr>
            <p:cNvSpPr txBox="1">
              <a:spLocks noChangeArrowheads="1"/>
            </p:cNvSpPr>
            <p:nvPr/>
          </p:nvSpPr>
          <p:spPr bwMode="auto">
            <a:xfrm flipH="1">
              <a:off x="8904319" y="1338823"/>
              <a:ext cx="433287" cy="523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a:solidFill>
                    <a:srgbClr val="604A7B"/>
                  </a:solidFill>
                  <a:latin typeface="Arial" panose="020B0604020202020204" pitchFamily="34" charset="0"/>
                  <a:cs typeface="Arial" panose="020B0604020202020204" pitchFamily="34" charset="0"/>
                </a:rPr>
                <a:t>+</a:t>
              </a:r>
            </a:p>
          </p:txBody>
        </p:sp>
      </p:grpSp>
      <p:grpSp>
        <p:nvGrpSpPr>
          <p:cNvPr id="8215" name="Group 11">
            <a:extLst>
              <a:ext uri="{FF2B5EF4-FFF2-40B4-BE49-F238E27FC236}">
                <a16:creationId xmlns:a16="http://schemas.microsoft.com/office/drawing/2014/main" id="{E0960FEF-310D-4C81-AFEE-08424D9E6982}"/>
              </a:ext>
            </a:extLst>
          </p:cNvPr>
          <p:cNvGrpSpPr>
            <a:grpSpLocks/>
          </p:cNvGrpSpPr>
          <p:nvPr/>
        </p:nvGrpSpPr>
        <p:grpSpPr bwMode="auto">
          <a:xfrm>
            <a:off x="8003381" y="3028763"/>
            <a:ext cx="2518819" cy="642004"/>
            <a:chOff x="7866581" y="2733140"/>
            <a:chExt cx="2518238" cy="641961"/>
          </a:xfrm>
        </p:grpSpPr>
        <p:pic>
          <p:nvPicPr>
            <p:cNvPr id="8216" name="Graphic 66" descr="Marker">
              <a:extLst>
                <a:ext uri="{FF2B5EF4-FFF2-40B4-BE49-F238E27FC236}">
                  <a16:creationId xmlns:a16="http://schemas.microsoft.com/office/drawing/2014/main" id="{315282A1-ED5F-462A-BED0-4D17AD1761A3}"/>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7866581" y="2733140"/>
              <a:ext cx="641961" cy="6419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17" name="TextBox 67">
              <a:extLst>
                <a:ext uri="{FF2B5EF4-FFF2-40B4-BE49-F238E27FC236}">
                  <a16:creationId xmlns:a16="http://schemas.microsoft.com/office/drawing/2014/main" id="{B5E0B903-5070-445C-BE02-81F9C1E6B1CF}"/>
                </a:ext>
              </a:extLst>
            </p:cNvPr>
            <p:cNvSpPr txBox="1">
              <a:spLocks noChangeArrowheads="1"/>
            </p:cNvSpPr>
            <p:nvPr/>
          </p:nvSpPr>
          <p:spPr bwMode="auto">
            <a:xfrm>
              <a:off x="8292166" y="2941703"/>
              <a:ext cx="209265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i="1" dirty="0" err="1">
                  <a:solidFill>
                    <a:srgbClr val="000000"/>
                  </a:solidFill>
                  <a:latin typeface="Arial" panose="020B0604020202020204" pitchFamily="34" charset="0"/>
                  <a:cs typeface="Arial" panose="020B0604020202020204" pitchFamily="34" charset="0"/>
                </a:rPr>
                <a:t>Vous</a:t>
              </a:r>
              <a:r>
                <a:rPr lang="en-US" altLang="en-US" sz="1800" i="1" dirty="0">
                  <a:solidFill>
                    <a:srgbClr val="000000"/>
                  </a:solidFill>
                  <a:latin typeface="Arial" panose="020B0604020202020204" pitchFamily="34" charset="0"/>
                  <a:cs typeface="Arial" panose="020B0604020202020204" pitchFamily="34" charset="0"/>
                </a:rPr>
                <a:t> </a:t>
              </a:r>
              <a:r>
                <a:rPr lang="en-US" altLang="en-US" sz="1800" i="1" dirty="0" err="1">
                  <a:solidFill>
                    <a:srgbClr val="000000"/>
                  </a:solidFill>
                  <a:latin typeface="Arial" panose="020B0604020202020204" pitchFamily="34" charset="0"/>
                  <a:cs typeface="Arial" panose="020B0604020202020204" pitchFamily="34" charset="0"/>
                </a:rPr>
                <a:t>êtes</a:t>
              </a:r>
              <a:r>
                <a:rPr lang="en-US" altLang="en-US" sz="1800" i="1" dirty="0">
                  <a:solidFill>
                    <a:srgbClr val="000000"/>
                  </a:solidFill>
                  <a:latin typeface="Arial" panose="020B0604020202020204" pitchFamily="34" charset="0"/>
                  <a:cs typeface="Arial" panose="020B0604020202020204" pitchFamily="34" charset="0"/>
                </a:rPr>
                <a:t> </a:t>
              </a:r>
              <a:r>
                <a:rPr lang="en-US" altLang="en-US" sz="1800" i="1" dirty="0" err="1">
                  <a:solidFill>
                    <a:srgbClr val="000000"/>
                  </a:solidFill>
                  <a:latin typeface="Arial" panose="020B0604020202020204" pitchFamily="34" charset="0"/>
                  <a:cs typeface="Arial" panose="020B0604020202020204" pitchFamily="34" charset="0"/>
                </a:rPr>
                <a:t>ici</a:t>
              </a:r>
              <a:r>
                <a:rPr lang="en-US" altLang="en-US" sz="1800" i="1" dirty="0">
                  <a:solidFill>
                    <a:srgbClr val="000000"/>
                  </a:solidFill>
                  <a:latin typeface="Arial" panose="020B0604020202020204" pitchFamily="34" charset="0"/>
                  <a:cs typeface="Arial" panose="020B0604020202020204" pitchFamily="34" charset="0"/>
                </a:rPr>
                <a:t>! </a:t>
              </a:r>
            </a:p>
          </p:txBody>
        </p:sp>
      </p:gr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a:extLst>
              <a:ext uri="{FF2B5EF4-FFF2-40B4-BE49-F238E27FC236}">
                <a16:creationId xmlns:a16="http://schemas.microsoft.com/office/drawing/2014/main" id="{F4F5559C-7F90-421F-B46B-1FD419E1C514}"/>
              </a:ext>
            </a:extLst>
          </p:cNvPr>
          <p:cNvSpPr>
            <a:spLocks noGrp="1" noChangeArrowheads="1"/>
          </p:cNvSpPr>
          <p:nvPr>
            <p:ph type="title"/>
            <p:custDataLst>
              <p:tags r:id="rId1"/>
            </p:custDataLst>
          </p:nvPr>
        </p:nvSpPr>
        <p:spPr>
          <a:xfrm>
            <a:off x="533400" y="103188"/>
            <a:ext cx="9686925" cy="1022350"/>
          </a:xfrm>
        </p:spPr>
        <p:txBody>
          <a:bodyPr/>
          <a:lstStyle/>
          <a:p>
            <a:pPr eaLnBrk="1" hangingPunct="1"/>
            <a:r>
              <a:rPr lang="en-US" altLang="en-US" b="1">
                <a:solidFill>
                  <a:srgbClr val="254061"/>
                </a:solidFill>
              </a:rPr>
              <a:t>Demandes d’accès et de correction</a:t>
            </a:r>
          </a:p>
        </p:txBody>
      </p:sp>
      <p:sp>
        <p:nvSpPr>
          <p:cNvPr id="53251" name="TextBox 5">
            <a:extLst>
              <a:ext uri="{FF2B5EF4-FFF2-40B4-BE49-F238E27FC236}">
                <a16:creationId xmlns:a16="http://schemas.microsoft.com/office/drawing/2014/main" id="{AD98DDDE-A874-4774-8832-FA48B412F80E}"/>
              </a:ext>
            </a:extLst>
          </p:cNvPr>
          <p:cNvSpPr txBox="1">
            <a:spLocks noChangeArrowheads="1"/>
          </p:cNvSpPr>
          <p:nvPr>
            <p:custDataLst>
              <p:tags r:id="rId2"/>
            </p:custDataLst>
          </p:nvPr>
        </p:nvSpPr>
        <p:spPr bwMode="auto">
          <a:xfrm>
            <a:off x="533400" y="1125538"/>
            <a:ext cx="11247438" cy="172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defTabSz="914400" eaLnBrk="1" hangingPunct="1">
              <a:lnSpc>
                <a:spcPct val="120000"/>
              </a:lnSpc>
              <a:spcBef>
                <a:spcPts val="1013"/>
              </a:spcBef>
              <a:buFontTx/>
              <a:buNone/>
            </a:pPr>
            <a:r>
              <a:rPr lang="en-US" altLang="en-US" sz="1800">
                <a:solidFill>
                  <a:srgbClr val="000000"/>
                </a:solidFill>
              </a:rPr>
              <a:t>En général, les personnes doivent avoir accès aux renseignements personnels qui les concernent. Les personnes doivent être informées de l’existence, de l’utilisation et de la divulgation de leurs renseignements personnels et y avoir accès sur demande, sauf si certaines exceptions s’appliquent (p. ex. si la communication des renseignements augmenterait le risque de préjudice pour une personne). Les personnes peuvent également contester l’exactitude de leurs renseignements personnels et demander des modifications ou des annotations, suivant le cas. </a:t>
            </a:r>
          </a:p>
        </p:txBody>
      </p:sp>
      <p:sp>
        <p:nvSpPr>
          <p:cNvPr id="53252" name="Content Placeholder 2">
            <a:extLst>
              <a:ext uri="{FF2B5EF4-FFF2-40B4-BE49-F238E27FC236}">
                <a16:creationId xmlns:a16="http://schemas.microsoft.com/office/drawing/2014/main" id="{CD09BCE6-7F15-4AEC-B12F-08DB9F65FA7B}"/>
              </a:ext>
            </a:extLst>
          </p:cNvPr>
          <p:cNvSpPr>
            <a:spLocks noGrp="1" noChangeArrowheads="1"/>
          </p:cNvSpPr>
          <p:nvPr>
            <p:ph idx="1"/>
            <p:custDataLst>
              <p:tags r:id="rId3"/>
            </p:custDataLst>
          </p:nvPr>
        </p:nvSpPr>
        <p:spPr>
          <a:xfrm>
            <a:off x="533400" y="3429000"/>
            <a:ext cx="11063288" cy="2678113"/>
          </a:xfrm>
        </p:spPr>
        <p:txBody>
          <a:bodyPr/>
          <a:lstStyle/>
          <a:p>
            <a:pPr marL="0" indent="0" eaLnBrk="1" hangingPunct="1">
              <a:lnSpc>
                <a:spcPct val="120000"/>
              </a:lnSpc>
              <a:spcBef>
                <a:spcPct val="0"/>
              </a:spcBef>
              <a:buFont typeface="Arial" panose="020B0604020202020204" pitchFamily="34" charset="0"/>
              <a:buNone/>
            </a:pPr>
            <a:r>
              <a:rPr lang="en-US" altLang="en-US" sz="2000" b="1" dirty="0">
                <a:solidFill>
                  <a:srgbClr val="225E6D"/>
                </a:solidFill>
              </a:rPr>
              <a:t>Pratiques </a:t>
            </a:r>
            <a:r>
              <a:rPr lang="en-US" altLang="en-US" sz="2000" b="1" dirty="0" err="1">
                <a:solidFill>
                  <a:srgbClr val="225E6D"/>
                </a:solidFill>
              </a:rPr>
              <a:t>d'excellence</a:t>
            </a:r>
            <a:r>
              <a:rPr lang="en-US" altLang="en-US" sz="2000" b="1" dirty="0">
                <a:solidFill>
                  <a:srgbClr val="225E6D"/>
                </a:solidFill>
              </a:rPr>
              <a:t> : </a:t>
            </a:r>
          </a:p>
          <a:p>
            <a:pPr marL="447675" indent="-266700" eaLnBrk="1" hangingPunct="1">
              <a:lnSpc>
                <a:spcPct val="120000"/>
              </a:lnSpc>
              <a:spcBef>
                <a:spcPts val="1013"/>
              </a:spcBef>
            </a:pPr>
            <a:r>
              <a:rPr lang="en-US" altLang="en-US" sz="1800" dirty="0">
                <a:solidFill>
                  <a:srgbClr val="000000"/>
                </a:solidFill>
              </a:rPr>
              <a:t>Les </a:t>
            </a:r>
            <a:r>
              <a:rPr lang="en-US" altLang="en-US" sz="1800" dirty="0" err="1">
                <a:solidFill>
                  <a:srgbClr val="000000"/>
                </a:solidFill>
              </a:rPr>
              <a:t>fournisseurs</a:t>
            </a:r>
            <a:r>
              <a:rPr lang="en-US" altLang="en-US" sz="1800" dirty="0">
                <a:solidFill>
                  <a:srgbClr val="000000"/>
                </a:solidFill>
              </a:rPr>
              <a:t> de services qui </a:t>
            </a:r>
            <a:r>
              <a:rPr lang="en-US" altLang="en-US" sz="1800" dirty="0" err="1">
                <a:solidFill>
                  <a:srgbClr val="000000"/>
                </a:solidFill>
              </a:rPr>
              <a:t>ont</a:t>
            </a:r>
            <a:r>
              <a:rPr lang="en-US" altLang="en-US" sz="1800" dirty="0">
                <a:solidFill>
                  <a:srgbClr val="000000"/>
                </a:solidFill>
              </a:rPr>
              <a:t> la </a:t>
            </a:r>
            <a:r>
              <a:rPr lang="en-US" altLang="en-US" sz="1800" dirty="0" err="1">
                <a:solidFill>
                  <a:srgbClr val="000000"/>
                </a:solidFill>
              </a:rPr>
              <a:t>garde</a:t>
            </a:r>
            <a:r>
              <a:rPr lang="en-US" altLang="en-US" sz="1800" dirty="0">
                <a:solidFill>
                  <a:srgbClr val="000000"/>
                </a:solidFill>
              </a:rPr>
              <a:t> et le </a:t>
            </a:r>
            <a:r>
              <a:rPr lang="en-US" altLang="en-US" sz="1800" dirty="0" err="1">
                <a:solidFill>
                  <a:srgbClr val="000000"/>
                </a:solidFill>
              </a:rPr>
              <a:t>contrôle</a:t>
            </a:r>
            <a:r>
              <a:rPr lang="en-US" altLang="en-US" sz="1800" dirty="0">
                <a:solidFill>
                  <a:srgbClr val="000000"/>
                </a:solidFill>
              </a:rPr>
              <a:t> des </a:t>
            </a:r>
            <a:r>
              <a:rPr lang="en-US" altLang="en-US" sz="1800" dirty="0" err="1">
                <a:solidFill>
                  <a:srgbClr val="000000"/>
                </a:solidFill>
              </a:rPr>
              <a:t>renseignements</a:t>
            </a:r>
            <a:r>
              <a:rPr lang="en-US" altLang="en-US" sz="1800" dirty="0">
                <a:solidFill>
                  <a:srgbClr val="000000"/>
                </a:solidFill>
              </a:rPr>
              <a:t> </a:t>
            </a:r>
            <a:r>
              <a:rPr lang="en-US" altLang="en-US" sz="1800" dirty="0" err="1">
                <a:solidFill>
                  <a:srgbClr val="000000"/>
                </a:solidFill>
              </a:rPr>
              <a:t>personnels</a:t>
            </a:r>
            <a:r>
              <a:rPr lang="en-US" altLang="en-US" sz="1800" dirty="0">
                <a:solidFill>
                  <a:srgbClr val="000000"/>
                </a:solidFill>
              </a:rPr>
              <a:t> </a:t>
            </a:r>
            <a:r>
              <a:rPr lang="en-US" altLang="en-US" sz="1800" dirty="0" err="1">
                <a:solidFill>
                  <a:srgbClr val="000000"/>
                </a:solidFill>
              </a:rPr>
              <a:t>doivent</a:t>
            </a:r>
            <a:r>
              <a:rPr lang="en-US" altLang="en-US" sz="1800" dirty="0">
                <a:solidFill>
                  <a:srgbClr val="000000"/>
                </a:solidFill>
              </a:rPr>
              <a:t> </a:t>
            </a:r>
            <a:r>
              <a:rPr lang="en-US" altLang="en-US" sz="1800" dirty="0" err="1">
                <a:solidFill>
                  <a:srgbClr val="000000"/>
                </a:solidFill>
              </a:rPr>
              <a:t>fournir</a:t>
            </a:r>
            <a:r>
              <a:rPr lang="en-US" altLang="en-US" sz="1800" dirty="0">
                <a:solidFill>
                  <a:srgbClr val="000000"/>
                </a:solidFill>
              </a:rPr>
              <a:t> les documents </a:t>
            </a:r>
            <a:r>
              <a:rPr lang="en-US" altLang="en-US" sz="1800" dirty="0" err="1">
                <a:solidFill>
                  <a:srgbClr val="000000"/>
                </a:solidFill>
              </a:rPr>
              <a:t>complets</a:t>
            </a:r>
            <a:r>
              <a:rPr lang="en-US" altLang="en-US" sz="1800" dirty="0">
                <a:solidFill>
                  <a:srgbClr val="000000"/>
                </a:solidFill>
              </a:rPr>
              <a:t> qui </a:t>
            </a:r>
            <a:r>
              <a:rPr lang="en-US" altLang="en-US" sz="1800" dirty="0" err="1">
                <a:solidFill>
                  <a:srgbClr val="000000"/>
                </a:solidFill>
              </a:rPr>
              <a:t>contiennent</a:t>
            </a:r>
            <a:r>
              <a:rPr lang="en-US" altLang="en-US" sz="1800" dirty="0">
                <a:solidFill>
                  <a:srgbClr val="000000"/>
                </a:solidFill>
              </a:rPr>
              <a:t> les </a:t>
            </a:r>
            <a:r>
              <a:rPr lang="en-US" altLang="en-US" sz="1800" dirty="0" err="1">
                <a:solidFill>
                  <a:srgbClr val="000000"/>
                </a:solidFill>
              </a:rPr>
              <a:t>renseignements</a:t>
            </a:r>
            <a:r>
              <a:rPr lang="en-US" altLang="en-US" sz="1800" dirty="0">
                <a:solidFill>
                  <a:srgbClr val="000000"/>
                </a:solidFill>
              </a:rPr>
              <a:t> </a:t>
            </a:r>
            <a:r>
              <a:rPr lang="en-US" altLang="en-US" sz="1800" dirty="0" err="1">
                <a:solidFill>
                  <a:srgbClr val="000000"/>
                </a:solidFill>
              </a:rPr>
              <a:t>personnels</a:t>
            </a:r>
            <a:r>
              <a:rPr lang="en-US" altLang="en-US" sz="1800" dirty="0">
                <a:solidFill>
                  <a:srgbClr val="000000"/>
                </a:solidFill>
              </a:rPr>
              <a:t> </a:t>
            </a:r>
            <a:r>
              <a:rPr lang="en-US" altLang="en-US" sz="1800" dirty="0" err="1">
                <a:solidFill>
                  <a:srgbClr val="000000"/>
                </a:solidFill>
              </a:rPr>
              <a:t>lorsque</a:t>
            </a:r>
            <a:r>
              <a:rPr lang="en-US" altLang="en-US" sz="1800" dirty="0">
                <a:solidFill>
                  <a:srgbClr val="000000"/>
                </a:solidFill>
              </a:rPr>
              <a:t> les </a:t>
            </a:r>
            <a:r>
              <a:rPr lang="en-US" altLang="en-US" sz="1800" dirty="0" err="1">
                <a:solidFill>
                  <a:srgbClr val="000000"/>
                </a:solidFill>
              </a:rPr>
              <a:t>individus</a:t>
            </a:r>
            <a:r>
              <a:rPr lang="en-US" altLang="en-US" sz="1800" dirty="0">
                <a:solidFill>
                  <a:srgbClr val="000000"/>
                </a:solidFill>
              </a:rPr>
              <a:t> </a:t>
            </a:r>
            <a:r>
              <a:rPr lang="en-US" altLang="en-US" sz="1800" dirty="0" err="1">
                <a:solidFill>
                  <a:srgbClr val="000000"/>
                </a:solidFill>
              </a:rPr>
              <a:t>en</a:t>
            </a:r>
            <a:r>
              <a:rPr lang="en-US" altLang="en-US" sz="1800" dirty="0">
                <a:solidFill>
                  <a:srgbClr val="000000"/>
                </a:solidFill>
              </a:rPr>
              <a:t> </a:t>
            </a:r>
            <a:r>
              <a:rPr lang="en-US" altLang="en-US" sz="1800" dirty="0" err="1">
                <a:solidFill>
                  <a:srgbClr val="000000"/>
                </a:solidFill>
              </a:rPr>
              <a:t>demandent</a:t>
            </a:r>
            <a:r>
              <a:rPr lang="en-US" altLang="en-US" sz="1800" dirty="0">
                <a:solidFill>
                  <a:srgbClr val="000000"/>
                </a:solidFill>
              </a:rPr>
              <a:t> </a:t>
            </a:r>
            <a:r>
              <a:rPr lang="en-US" altLang="en-US" sz="1800" dirty="0" err="1">
                <a:solidFill>
                  <a:srgbClr val="000000"/>
                </a:solidFill>
              </a:rPr>
              <a:t>l’accès</a:t>
            </a:r>
            <a:r>
              <a:rPr lang="en-US" altLang="en-US" sz="1800" dirty="0">
                <a:solidFill>
                  <a:srgbClr val="000000"/>
                </a:solidFill>
              </a:rPr>
              <a:t> (</a:t>
            </a:r>
            <a:r>
              <a:rPr lang="en-US" altLang="en-US" sz="1800" dirty="0" err="1">
                <a:solidFill>
                  <a:srgbClr val="000000"/>
                </a:solidFill>
              </a:rPr>
              <a:t>sauf</a:t>
            </a:r>
            <a:r>
              <a:rPr lang="en-US" altLang="en-US" sz="1800" dirty="0">
                <a:solidFill>
                  <a:srgbClr val="000000"/>
                </a:solidFill>
              </a:rPr>
              <a:t> </a:t>
            </a:r>
            <a:r>
              <a:rPr lang="en-US" altLang="en-US" sz="1800" dirty="0" err="1">
                <a:solidFill>
                  <a:srgbClr val="000000"/>
                </a:solidFill>
              </a:rPr>
              <a:t>s’il</a:t>
            </a:r>
            <a:r>
              <a:rPr lang="en-US" altLang="en-US" sz="1800" dirty="0">
                <a:solidFill>
                  <a:srgbClr val="000000"/>
                </a:solidFill>
              </a:rPr>
              <a:t> y a un </a:t>
            </a:r>
            <a:r>
              <a:rPr lang="en-US" altLang="en-US" sz="1800" dirty="0" err="1">
                <a:solidFill>
                  <a:srgbClr val="000000"/>
                </a:solidFill>
              </a:rPr>
              <a:t>risque</a:t>
            </a:r>
            <a:r>
              <a:rPr lang="en-US" altLang="en-US" sz="1800" dirty="0">
                <a:solidFill>
                  <a:srgbClr val="000000"/>
                </a:solidFill>
              </a:rPr>
              <a:t> de </a:t>
            </a:r>
            <a:r>
              <a:rPr lang="en-US" altLang="en-US" sz="1800" dirty="0" err="1">
                <a:solidFill>
                  <a:srgbClr val="000000"/>
                </a:solidFill>
              </a:rPr>
              <a:t>préjudice</a:t>
            </a:r>
            <a:r>
              <a:rPr lang="en-US" altLang="en-US" sz="1800" dirty="0">
                <a:solidFill>
                  <a:srgbClr val="000000"/>
                </a:solidFill>
              </a:rPr>
              <a:t> </a:t>
            </a:r>
            <a:r>
              <a:rPr lang="en-US" altLang="en-US" sz="1800" dirty="0" err="1">
                <a:solidFill>
                  <a:srgbClr val="000000"/>
                </a:solidFill>
              </a:rPr>
              <a:t>ou</a:t>
            </a:r>
            <a:r>
              <a:rPr lang="en-US" altLang="en-US" sz="1800" dirty="0">
                <a:solidFill>
                  <a:srgbClr val="000000"/>
                </a:solidFill>
              </a:rPr>
              <a:t> </a:t>
            </a:r>
            <a:r>
              <a:rPr lang="en-US" altLang="en-US" sz="1800" dirty="0" err="1">
                <a:solidFill>
                  <a:srgbClr val="000000"/>
                </a:solidFill>
              </a:rPr>
              <a:t>si</a:t>
            </a:r>
            <a:r>
              <a:rPr lang="en-US" altLang="en-US" sz="1800" dirty="0">
                <a:solidFill>
                  <a:srgbClr val="000000"/>
                </a:solidFill>
              </a:rPr>
              <a:t> </a:t>
            </a:r>
            <a:r>
              <a:rPr lang="en-US" altLang="en-US" sz="1800" dirty="0" err="1">
                <a:solidFill>
                  <a:srgbClr val="000000"/>
                </a:solidFill>
              </a:rPr>
              <a:t>d’autres</a:t>
            </a:r>
            <a:r>
              <a:rPr lang="en-US" altLang="en-US" sz="1800" dirty="0">
                <a:solidFill>
                  <a:srgbClr val="000000"/>
                </a:solidFill>
              </a:rPr>
              <a:t> exceptions </a:t>
            </a:r>
            <a:r>
              <a:rPr lang="en-US" altLang="en-US" sz="1800" dirty="0" err="1">
                <a:solidFill>
                  <a:srgbClr val="000000"/>
                </a:solidFill>
              </a:rPr>
              <a:t>s’appliquent</a:t>
            </a:r>
            <a:r>
              <a:rPr lang="en-US" altLang="en-US" sz="1800" dirty="0">
                <a:solidFill>
                  <a:srgbClr val="000000"/>
                </a:solidFill>
              </a:rPr>
              <a:t>).</a:t>
            </a:r>
          </a:p>
          <a:p>
            <a:pPr marL="447675" indent="-266700" eaLnBrk="1" hangingPunct="1">
              <a:lnSpc>
                <a:spcPct val="120000"/>
              </a:lnSpc>
              <a:spcBef>
                <a:spcPts val="1013"/>
              </a:spcBef>
            </a:pPr>
            <a:r>
              <a:rPr lang="en-US" altLang="en-US" sz="1800" dirty="0" err="1">
                <a:solidFill>
                  <a:srgbClr val="000000"/>
                </a:solidFill>
              </a:rPr>
              <a:t>S'il</a:t>
            </a:r>
            <a:r>
              <a:rPr lang="en-US" altLang="en-US" sz="1800" dirty="0">
                <a:solidFill>
                  <a:srgbClr val="000000"/>
                </a:solidFill>
              </a:rPr>
              <a:t> faut </a:t>
            </a:r>
            <a:r>
              <a:rPr lang="en-US" altLang="en-US" sz="1800" dirty="0" err="1">
                <a:solidFill>
                  <a:srgbClr val="000000"/>
                </a:solidFill>
              </a:rPr>
              <a:t>apporter</a:t>
            </a:r>
            <a:r>
              <a:rPr lang="en-US" altLang="en-US" sz="1800" dirty="0">
                <a:solidFill>
                  <a:srgbClr val="000000"/>
                </a:solidFill>
              </a:rPr>
              <a:t> </a:t>
            </a:r>
            <a:r>
              <a:rPr lang="en-US" altLang="en-US" sz="1800" dirty="0" err="1">
                <a:solidFill>
                  <a:srgbClr val="000000"/>
                </a:solidFill>
              </a:rPr>
              <a:t>une</a:t>
            </a:r>
            <a:r>
              <a:rPr lang="en-US" altLang="en-US" sz="1800" dirty="0">
                <a:solidFill>
                  <a:srgbClr val="000000"/>
                </a:solidFill>
              </a:rPr>
              <a:t> correction et les </a:t>
            </a:r>
            <a:r>
              <a:rPr lang="en-US" altLang="en-US" sz="1800" dirty="0" err="1">
                <a:solidFill>
                  <a:srgbClr val="000000"/>
                </a:solidFill>
              </a:rPr>
              <a:t>renseignements</a:t>
            </a:r>
            <a:r>
              <a:rPr lang="en-US" altLang="en-US" sz="1800" dirty="0">
                <a:solidFill>
                  <a:srgbClr val="000000"/>
                </a:solidFill>
              </a:rPr>
              <a:t> </a:t>
            </a:r>
            <a:r>
              <a:rPr lang="en-US" altLang="en-US" sz="1800" dirty="0" err="1">
                <a:solidFill>
                  <a:srgbClr val="000000"/>
                </a:solidFill>
              </a:rPr>
              <a:t>personnels</a:t>
            </a:r>
            <a:r>
              <a:rPr lang="en-US" altLang="en-US" sz="1800" dirty="0">
                <a:solidFill>
                  <a:srgbClr val="000000"/>
                </a:solidFill>
              </a:rPr>
              <a:t> </a:t>
            </a:r>
            <a:r>
              <a:rPr lang="en-US" altLang="en-US" sz="1800" dirty="0" err="1">
                <a:solidFill>
                  <a:srgbClr val="000000"/>
                </a:solidFill>
              </a:rPr>
              <a:t>ont</a:t>
            </a:r>
            <a:r>
              <a:rPr lang="en-US" altLang="en-US" sz="1800" dirty="0">
                <a:solidFill>
                  <a:srgbClr val="000000"/>
                </a:solidFill>
              </a:rPr>
              <a:t> </a:t>
            </a:r>
            <a:r>
              <a:rPr lang="en-US" altLang="en-US" sz="1800" dirty="0" err="1">
                <a:solidFill>
                  <a:srgbClr val="000000"/>
                </a:solidFill>
              </a:rPr>
              <a:t>été</a:t>
            </a:r>
            <a:r>
              <a:rPr lang="en-US" altLang="en-US" sz="1800" dirty="0">
                <a:solidFill>
                  <a:srgbClr val="000000"/>
                </a:solidFill>
              </a:rPr>
              <a:t> </a:t>
            </a:r>
            <a:r>
              <a:rPr lang="en-US" altLang="en-US" sz="1800" dirty="0" err="1">
                <a:solidFill>
                  <a:srgbClr val="000000"/>
                </a:solidFill>
              </a:rPr>
              <a:t>modifiés</a:t>
            </a:r>
            <a:r>
              <a:rPr lang="en-US" altLang="en-US" sz="1800" dirty="0">
                <a:solidFill>
                  <a:srgbClr val="000000"/>
                </a:solidFill>
              </a:rPr>
              <a:t>, les </a:t>
            </a:r>
            <a:r>
              <a:rPr lang="en-US" altLang="en-US" sz="1800" dirty="0" err="1">
                <a:solidFill>
                  <a:srgbClr val="000000"/>
                </a:solidFill>
              </a:rPr>
              <a:t>fournisseurs</a:t>
            </a:r>
            <a:r>
              <a:rPr lang="en-US" altLang="en-US" sz="1800" dirty="0">
                <a:solidFill>
                  <a:srgbClr val="000000"/>
                </a:solidFill>
              </a:rPr>
              <a:t> de service </a:t>
            </a:r>
            <a:r>
              <a:rPr lang="en-US" altLang="en-US" sz="1800" dirty="0" err="1">
                <a:solidFill>
                  <a:srgbClr val="000000"/>
                </a:solidFill>
              </a:rPr>
              <a:t>doivent</a:t>
            </a:r>
            <a:r>
              <a:rPr lang="en-US" altLang="en-US" sz="1800" dirty="0">
                <a:solidFill>
                  <a:srgbClr val="000000"/>
                </a:solidFill>
              </a:rPr>
              <a:t> </a:t>
            </a:r>
            <a:r>
              <a:rPr lang="en-US" altLang="en-US" sz="1800" dirty="0" err="1">
                <a:solidFill>
                  <a:srgbClr val="000000"/>
                </a:solidFill>
              </a:rPr>
              <a:t>transférer</a:t>
            </a:r>
            <a:r>
              <a:rPr lang="en-US" altLang="en-US" sz="1800" dirty="0">
                <a:solidFill>
                  <a:srgbClr val="000000"/>
                </a:solidFill>
              </a:rPr>
              <a:t> les </a:t>
            </a:r>
            <a:r>
              <a:rPr lang="en-US" altLang="en-US" sz="1800" dirty="0" err="1">
                <a:solidFill>
                  <a:srgbClr val="000000"/>
                </a:solidFill>
              </a:rPr>
              <a:t>renseignements</a:t>
            </a:r>
            <a:r>
              <a:rPr lang="en-US" altLang="en-US" sz="1800" dirty="0">
                <a:solidFill>
                  <a:srgbClr val="000000"/>
                </a:solidFill>
              </a:rPr>
              <a:t> </a:t>
            </a:r>
            <a:r>
              <a:rPr lang="en-US" altLang="en-US" sz="1800" dirty="0" err="1">
                <a:solidFill>
                  <a:srgbClr val="000000"/>
                </a:solidFill>
              </a:rPr>
              <a:t>modifiés</a:t>
            </a:r>
            <a:r>
              <a:rPr lang="en-US" altLang="en-US" sz="1800" dirty="0">
                <a:solidFill>
                  <a:srgbClr val="000000"/>
                </a:solidFill>
              </a:rPr>
              <a:t> aux parties qui </a:t>
            </a:r>
            <a:r>
              <a:rPr lang="en-US" altLang="en-US" sz="1800" dirty="0" err="1">
                <a:solidFill>
                  <a:srgbClr val="000000"/>
                </a:solidFill>
              </a:rPr>
              <a:t>ont</a:t>
            </a:r>
            <a:r>
              <a:rPr lang="en-US" altLang="en-US" sz="1800" dirty="0">
                <a:solidFill>
                  <a:srgbClr val="000000"/>
                </a:solidFill>
              </a:rPr>
              <a:t> </a:t>
            </a:r>
            <a:r>
              <a:rPr lang="en-US" altLang="en-US" sz="1800" dirty="0" err="1">
                <a:solidFill>
                  <a:srgbClr val="000000"/>
                </a:solidFill>
              </a:rPr>
              <a:t>reçu</a:t>
            </a:r>
            <a:r>
              <a:rPr lang="en-US" altLang="en-US" sz="1800" dirty="0">
                <a:solidFill>
                  <a:srgbClr val="000000"/>
                </a:solidFill>
              </a:rPr>
              <a:t> les </a:t>
            </a:r>
            <a:r>
              <a:rPr lang="en-US" altLang="en-US" sz="1800" dirty="0" err="1">
                <a:solidFill>
                  <a:srgbClr val="000000"/>
                </a:solidFill>
              </a:rPr>
              <a:t>anciens</a:t>
            </a:r>
            <a:r>
              <a:rPr lang="en-US" altLang="en-US" sz="1800" dirty="0">
                <a:solidFill>
                  <a:srgbClr val="000000"/>
                </a:solidFill>
              </a:rPr>
              <a:t> </a:t>
            </a:r>
            <a:r>
              <a:rPr lang="en-US" altLang="en-US" sz="1800" dirty="0" err="1">
                <a:solidFill>
                  <a:srgbClr val="000000"/>
                </a:solidFill>
              </a:rPr>
              <a:t>renseignements</a:t>
            </a:r>
            <a:r>
              <a:rPr lang="en-US" altLang="en-US" sz="1800" dirty="0">
                <a:solidFill>
                  <a:srgbClr val="000000"/>
                </a:solidFill>
              </a:rPr>
              <a:t>.  </a:t>
            </a:r>
          </a:p>
        </p:txBody>
      </p:sp>
      <p:sp>
        <p:nvSpPr>
          <p:cNvPr id="53253" name="Slide Number Placeholder 3">
            <a:extLst>
              <a:ext uri="{FF2B5EF4-FFF2-40B4-BE49-F238E27FC236}">
                <a16:creationId xmlns:a16="http://schemas.microsoft.com/office/drawing/2014/main" id="{44445495-3BB5-4131-89A1-FBCC40005388}"/>
              </a:ext>
            </a:extLst>
          </p:cNvPr>
          <p:cNvSpPr>
            <a:spLocks noGrp="1" noChangeArrowheads="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604D66CC-245B-4C9D-B03C-4357D5AE3568}" type="slidenum">
              <a:rPr lang="en-US" altLang="en-US" sz="1200">
                <a:solidFill>
                  <a:srgbClr val="000000"/>
                </a:solidFill>
              </a:rPr>
              <a:pPr>
                <a:lnSpc>
                  <a:spcPct val="100000"/>
                </a:lnSpc>
                <a:spcBef>
                  <a:spcPct val="0"/>
                </a:spcBef>
                <a:buFontTx/>
                <a:buNone/>
              </a:pPr>
              <a:t>30</a:t>
            </a:fld>
            <a:endParaRPr lang="en-US" altLang="en-US" sz="1200">
              <a:solidFill>
                <a:srgbClr val="0000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id="{5A5976FD-A430-49B6-8567-E3FED38DA6C6}"/>
              </a:ext>
            </a:extLst>
          </p:cNvPr>
          <p:cNvSpPr>
            <a:spLocks noGrp="1" noChangeArrowheads="1"/>
          </p:cNvSpPr>
          <p:nvPr>
            <p:ph type="title"/>
            <p:custDataLst>
              <p:tags r:id="rId1"/>
            </p:custDataLst>
          </p:nvPr>
        </p:nvSpPr>
        <p:spPr>
          <a:xfrm>
            <a:off x="476250" y="165099"/>
            <a:ext cx="10382250" cy="1325562"/>
          </a:xfrm>
        </p:spPr>
        <p:txBody>
          <a:bodyPr/>
          <a:lstStyle/>
          <a:p>
            <a:pPr eaLnBrk="1" hangingPunct="1"/>
            <a:r>
              <a:rPr lang="en-US" altLang="en-US" sz="4000" b="1" dirty="0" err="1">
                <a:solidFill>
                  <a:srgbClr val="254061"/>
                </a:solidFill>
              </a:rPr>
              <a:t>Demandes</a:t>
            </a:r>
            <a:r>
              <a:rPr lang="en-US" altLang="en-US" sz="4000" b="1" dirty="0">
                <a:solidFill>
                  <a:srgbClr val="254061"/>
                </a:solidFill>
              </a:rPr>
              <a:t> </a:t>
            </a:r>
            <a:r>
              <a:rPr lang="en-US" altLang="en-US" sz="4000" b="1" dirty="0" err="1">
                <a:solidFill>
                  <a:srgbClr val="254061"/>
                </a:solidFill>
              </a:rPr>
              <a:t>d’accès</a:t>
            </a:r>
            <a:r>
              <a:rPr lang="en-US" altLang="en-US" sz="4000" b="1" dirty="0">
                <a:solidFill>
                  <a:srgbClr val="254061"/>
                </a:solidFill>
              </a:rPr>
              <a:t> et de correction : </a:t>
            </a:r>
            <a:r>
              <a:rPr lang="en-US" altLang="en-US" sz="4000" b="1" dirty="0" err="1">
                <a:solidFill>
                  <a:srgbClr val="254061"/>
                </a:solidFill>
              </a:rPr>
              <a:t>délais</a:t>
            </a:r>
            <a:r>
              <a:rPr lang="en-US" altLang="en-US" sz="4000" b="1" dirty="0">
                <a:solidFill>
                  <a:srgbClr val="254061"/>
                </a:solidFill>
              </a:rPr>
              <a:t> </a:t>
            </a:r>
            <a:r>
              <a:rPr lang="en-US" altLang="en-US" sz="4000" b="1" dirty="0" err="1">
                <a:solidFill>
                  <a:srgbClr val="254061"/>
                </a:solidFill>
              </a:rPr>
              <a:t>d’intervention</a:t>
            </a:r>
            <a:endParaRPr lang="en-US" altLang="en-US" sz="4000" b="1" dirty="0">
              <a:solidFill>
                <a:srgbClr val="254061"/>
              </a:solidFill>
            </a:endParaRPr>
          </a:p>
        </p:txBody>
      </p:sp>
      <p:graphicFrame>
        <p:nvGraphicFramePr>
          <p:cNvPr id="4" name="Table 3">
            <a:extLst>
              <a:ext uri="{FF2B5EF4-FFF2-40B4-BE49-F238E27FC236}">
                <a16:creationId xmlns:a16="http://schemas.microsoft.com/office/drawing/2014/main" id="{9715B55D-558F-4E9A-83D5-5AA38CE75DFE}"/>
              </a:ext>
            </a:extLst>
          </p:cNvPr>
          <p:cNvGraphicFramePr>
            <a:graphicFrameLocks noGrp="1"/>
          </p:cNvGraphicFramePr>
          <p:nvPr>
            <p:custDataLst>
              <p:tags r:id="rId2"/>
            </p:custDataLst>
            <p:extLst>
              <p:ext uri="{D42A27DB-BD31-4B8C-83A1-F6EECF244321}">
                <p14:modId xmlns:p14="http://schemas.microsoft.com/office/powerpoint/2010/main" val="965160845"/>
              </p:ext>
            </p:extLst>
          </p:nvPr>
        </p:nvGraphicFramePr>
        <p:xfrm>
          <a:off x="571500" y="1490661"/>
          <a:ext cx="10706100" cy="4907250"/>
        </p:xfrm>
        <a:graphic>
          <a:graphicData uri="http://schemas.openxmlformats.org/drawingml/2006/table">
            <a:tbl>
              <a:tblPr/>
              <a:tblGrid>
                <a:gridCol w="1447800">
                  <a:extLst>
                    <a:ext uri="{9D8B030D-6E8A-4147-A177-3AD203B41FA5}">
                      <a16:colId xmlns:a16="http://schemas.microsoft.com/office/drawing/2014/main" val="3476772349"/>
                    </a:ext>
                  </a:extLst>
                </a:gridCol>
                <a:gridCol w="3619500">
                  <a:extLst>
                    <a:ext uri="{9D8B030D-6E8A-4147-A177-3AD203B41FA5}">
                      <a16:colId xmlns:a16="http://schemas.microsoft.com/office/drawing/2014/main" val="3517922295"/>
                    </a:ext>
                  </a:extLst>
                </a:gridCol>
                <a:gridCol w="1762125">
                  <a:extLst>
                    <a:ext uri="{9D8B030D-6E8A-4147-A177-3AD203B41FA5}">
                      <a16:colId xmlns:a16="http://schemas.microsoft.com/office/drawing/2014/main" val="2547690113"/>
                    </a:ext>
                  </a:extLst>
                </a:gridCol>
                <a:gridCol w="1866900">
                  <a:extLst>
                    <a:ext uri="{9D8B030D-6E8A-4147-A177-3AD203B41FA5}">
                      <a16:colId xmlns:a16="http://schemas.microsoft.com/office/drawing/2014/main" val="3009810629"/>
                    </a:ext>
                  </a:extLst>
                </a:gridCol>
                <a:gridCol w="2009775">
                  <a:extLst>
                    <a:ext uri="{9D8B030D-6E8A-4147-A177-3AD203B41FA5}">
                      <a16:colId xmlns:a16="http://schemas.microsoft.com/office/drawing/2014/main" val="2155673054"/>
                    </a:ext>
                  </a:extLst>
                </a:gridCol>
              </a:tblGrid>
              <a:tr h="640039">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Pct val="100000"/>
                        <a:buFontTx/>
                        <a:buNone/>
                        <a:tabLst/>
                      </a:pPr>
                      <a:r>
                        <a:rPr kumimoji="0" lang="en-US" altLang="en-US" sz="1800" b="1" i="0" u="none" strike="noStrike" cap="none" normalizeH="0" baseline="0" dirty="0" err="1">
                          <a:ln>
                            <a:noFill/>
                          </a:ln>
                          <a:solidFill>
                            <a:srgbClr val="000000"/>
                          </a:solidFill>
                          <a:effectLst/>
                          <a:latin typeface="Arial" panose="020B0604020202020204" pitchFamily="34" charset="0"/>
                        </a:rPr>
                        <a:t>Loi</a:t>
                      </a:r>
                      <a:endParaRPr kumimoji="0" lang="en-US" altLang="en-US" sz="1800" b="1" i="0" u="none" strike="noStrike" cap="none" normalizeH="0" baseline="0" dirty="0">
                        <a:ln>
                          <a:noFill/>
                        </a:ln>
                        <a:solidFill>
                          <a:srgbClr val="000000"/>
                        </a:solidFill>
                        <a:effectLst/>
                        <a:latin typeface="Arial" panose="020B0604020202020204" pitchFamily="34" charset="0"/>
                      </a:endParaRPr>
                    </a:p>
                  </a:txBody>
                  <a:tcPr marT="45717" marB="45717"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B7DEE8"/>
                    </a:solid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1" i="0" u="none" strike="noStrike" cap="none" normalizeH="0" baseline="0" dirty="0">
                          <a:ln>
                            <a:noFill/>
                          </a:ln>
                          <a:solidFill>
                            <a:srgbClr val="000000"/>
                          </a:solidFill>
                          <a:effectLst/>
                          <a:latin typeface="Arial" panose="020B0604020202020204" pitchFamily="34" charset="0"/>
                        </a:rPr>
                        <a:t>Application</a:t>
                      </a: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B7DEE8"/>
                    </a:solid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altLang="en-US" sz="1800" b="1" i="0" u="none" strike="noStrike" cap="none" normalizeH="0" baseline="0">
                          <a:ln>
                            <a:noFill/>
                          </a:ln>
                          <a:solidFill>
                            <a:srgbClr val="000000"/>
                          </a:solidFill>
                          <a:effectLst/>
                          <a:latin typeface="Arial" panose="020B0604020202020204" pitchFamily="34" charset="0"/>
                        </a:rPr>
                        <a:t>Délai d’intervention</a:t>
                      </a: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B7DEE8"/>
                    </a:solid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altLang="en-US" sz="1800" b="1" i="0" u="none" strike="noStrike" cap="none" normalizeH="0" baseline="0">
                          <a:ln>
                            <a:noFill/>
                          </a:ln>
                          <a:solidFill>
                            <a:srgbClr val="000000"/>
                          </a:solidFill>
                          <a:effectLst/>
                          <a:latin typeface="Arial" panose="020B0604020202020204" pitchFamily="34" charset="0"/>
                        </a:rPr>
                        <a:t>Prolongation maximum</a:t>
                      </a: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B7DEE8"/>
                    </a:solid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altLang="en-US" sz="1800" b="1" i="0" u="none" strike="noStrike" cap="none" normalizeH="0" baseline="0">
                          <a:ln>
                            <a:noFill/>
                          </a:ln>
                          <a:solidFill>
                            <a:srgbClr val="000000"/>
                          </a:solidFill>
                          <a:effectLst/>
                          <a:latin typeface="Arial" panose="020B0604020202020204" pitchFamily="34" charset="0"/>
                        </a:rPr>
                        <a:t>Coût</a:t>
                      </a:r>
                    </a:p>
                  </a:txBody>
                  <a:tcPr marT="45717" marB="45717"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B7DEE8"/>
                    </a:solidFill>
                  </a:tcPr>
                </a:tc>
                <a:extLst>
                  <a:ext uri="{0D108BD9-81ED-4DB2-BD59-A6C34878D82A}">
                    <a16:rowId xmlns:a16="http://schemas.microsoft.com/office/drawing/2014/main" val="2387967480"/>
                  </a:ext>
                </a:extLst>
              </a:tr>
              <a:tr h="822907">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LPRPS</a:t>
                      </a:r>
                    </a:p>
                  </a:txBody>
                  <a:tcPr marT="45717" marB="45717"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Dépositaires de renseignements sur la santé </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30 jours</a:t>
                      </a: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30 jours</a:t>
                      </a: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Droits de recouvrement des coûts raisonnables</a:t>
                      </a:r>
                    </a:p>
                  </a:txBody>
                  <a:tcPr marT="45717" marB="45717" anchor="ctr" horzOverflow="overflow">
                    <a:lnL w="12700" cap="flat" cmpd="sng" algn="ctr">
                      <a:solidFill>
                        <a:schemeClr val="tx1"/>
                      </a:solidFill>
                      <a:prstDash val="solid"/>
                      <a:round/>
                      <a:headEnd type="none" w="med" len="med"/>
                      <a:tailEnd type="none" w="med" len="med"/>
                    </a:lnL>
                    <a:lnR>
                      <a:noFill/>
                    </a:lnR>
                    <a:lnT>
                      <a:noFill/>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70694503"/>
                  </a:ext>
                </a:extLst>
              </a:tr>
              <a:tr h="1310555">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LSEJF </a:t>
                      </a:r>
                    </a:p>
                    <a:p>
                      <a:pPr marL="0" marR="0" lvl="0" indent="0" algn="r"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Partie X* </a:t>
                      </a:r>
                    </a:p>
                  </a:txBody>
                  <a:tcPr marT="45717" marB="45717" anchor="ctr" horzOverflow="overflow">
                    <a:lnL>
                      <a:noFill/>
                    </a:lnL>
                    <a:lnR w="12700" cap="flat" cmpd="sng" algn="ctr">
                      <a:solidFill>
                        <a:schemeClr val="tx1"/>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ts val="60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Les fournisseurs de services qui sont financés et agréés en vertu de la LSEJF et qui ne sont pas visés par d’autres lois sur la protection de la vie privée</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30 jours</a:t>
                      </a: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90 jours </a:t>
                      </a: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Sans frais </a:t>
                      </a:r>
                    </a:p>
                  </a:txBody>
                  <a:tcPr marT="45717" marB="45717" anchor="ctr" horzOverflow="overflow">
                    <a:lnL w="12700" cap="flat" cmpd="sng" algn="ctr">
                      <a:solidFill>
                        <a:schemeClr val="tx1"/>
                      </a:solidFill>
                      <a:prstDash val="solid"/>
                      <a:round/>
                      <a:headEnd type="none" w="med" len="med"/>
                      <a:tailEnd type="none" w="med" len="med"/>
                    </a:lnL>
                    <a:lnR>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71796420"/>
                  </a:ext>
                </a:extLst>
              </a:tr>
              <a:tr h="1310555">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LAIPVP</a:t>
                      </a:r>
                    </a:p>
                  </a:txBody>
                  <a:tcPr marT="45717" marB="45717" anchor="ctr" horzOverflow="overflow">
                    <a:lnL>
                      <a:noFill/>
                    </a:lnL>
                    <a:lnR w="12700" cap="flat" cmpd="sng" algn="ctr">
                      <a:solidFill>
                        <a:schemeClr val="tx1"/>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Les ministères et les agences, les conseils, les commissions, les corporations et autres organismes désignés en tant qu'établissement (p. ex., universités, LCBO et CSPAAT)</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30 jours</a:t>
                      </a: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Prolongation raisonnable selon les circonstances</a:t>
                      </a: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5,00$ + frais administratifs</a:t>
                      </a:r>
                    </a:p>
                  </a:txBody>
                  <a:tcPr marT="45717" marB="45717" anchor="ctr" horzOverflow="overflow">
                    <a:lnL w="12700" cap="flat" cmpd="sng" algn="ctr">
                      <a:solidFill>
                        <a:schemeClr val="tx1"/>
                      </a:solidFill>
                      <a:prstDash val="solid"/>
                      <a:round/>
                      <a:headEnd type="none" w="med" len="med"/>
                      <a:tailEnd type="none" w="med" len="med"/>
                    </a:lnL>
                    <a:lnR>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04218"/>
                  </a:ext>
                </a:extLst>
              </a:tr>
              <a:tr h="822907">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LAIMPVP</a:t>
                      </a:r>
                    </a:p>
                  </a:txBody>
                  <a:tcPr marT="45717" marB="45717" anchor="ctr" horzOverflow="overflow">
                    <a:lnL>
                      <a:noFill/>
                    </a:lnL>
                    <a:lnR w="12700" cap="flat" cmpd="sng" algn="ctr">
                      <a:solidFill>
                        <a:schemeClr val="tx1"/>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Municipalités, conseils locaux (scolaires, etc.) et commissions locales</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30 jours</a:t>
                      </a: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a:ln>
                            <a:noFill/>
                          </a:ln>
                          <a:solidFill>
                            <a:srgbClr val="000000"/>
                          </a:solidFill>
                          <a:effectLst/>
                          <a:latin typeface="Arial" panose="020B0604020202020204" pitchFamily="34" charset="0"/>
                        </a:rPr>
                        <a:t>Prolongation raisonnable selon les circonstances</a:t>
                      </a: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altLang="en-US" sz="1600" b="0" i="0" u="none" strike="noStrike" cap="none" normalizeH="0" baseline="0" dirty="0">
                          <a:ln>
                            <a:noFill/>
                          </a:ln>
                          <a:solidFill>
                            <a:srgbClr val="000000"/>
                          </a:solidFill>
                          <a:effectLst/>
                          <a:latin typeface="Arial" panose="020B0604020202020204" pitchFamily="34" charset="0"/>
                        </a:rPr>
                        <a:t>5,00$ + frais </a:t>
                      </a:r>
                      <a:r>
                        <a:rPr kumimoji="0" lang="en-US" altLang="en-US" sz="1600" b="0" i="0" u="none" strike="noStrike" cap="none" normalizeH="0" baseline="0" dirty="0" err="1">
                          <a:ln>
                            <a:noFill/>
                          </a:ln>
                          <a:solidFill>
                            <a:srgbClr val="000000"/>
                          </a:solidFill>
                          <a:effectLst/>
                          <a:latin typeface="Arial" panose="020B0604020202020204" pitchFamily="34" charset="0"/>
                        </a:rPr>
                        <a:t>administratifs</a:t>
                      </a:r>
                      <a:endParaRPr kumimoji="0" lang="en-US" altLang="en-US" sz="1600" b="0" i="0" u="none" strike="noStrike" cap="none" normalizeH="0" baseline="0" dirty="0">
                        <a:ln>
                          <a:noFill/>
                        </a:ln>
                        <a:solidFill>
                          <a:srgbClr val="000000"/>
                        </a:solidFill>
                        <a:effectLst/>
                        <a:latin typeface="Arial" panose="020B0604020202020204" pitchFamily="34" charset="0"/>
                      </a:endParaRPr>
                    </a:p>
                  </a:txBody>
                  <a:tcPr marT="45717" marB="45717" anchor="ctr" horzOverflow="overflow">
                    <a:lnL w="12700" cap="flat" cmpd="sng" algn="ctr">
                      <a:solidFill>
                        <a:schemeClr val="tx1"/>
                      </a:solidFill>
                      <a:prstDash val="solid"/>
                      <a:round/>
                      <a:headEnd type="none" w="med" len="med"/>
                      <a:tailEnd type="none" w="med" len="med"/>
                    </a:lnL>
                    <a:lnR>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61084347"/>
                  </a:ext>
                </a:extLst>
              </a:tr>
            </a:tbl>
          </a:graphicData>
        </a:graphic>
      </p:graphicFrame>
      <p:sp>
        <p:nvSpPr>
          <p:cNvPr id="54310" name="TextBox 2">
            <a:extLst>
              <a:ext uri="{FF2B5EF4-FFF2-40B4-BE49-F238E27FC236}">
                <a16:creationId xmlns:a16="http://schemas.microsoft.com/office/drawing/2014/main" id="{F58F046B-A2C6-43DE-B6A3-2DF9A882529A}"/>
              </a:ext>
            </a:extLst>
          </p:cNvPr>
          <p:cNvSpPr txBox="1">
            <a:spLocks noChangeArrowheads="1"/>
          </p:cNvSpPr>
          <p:nvPr>
            <p:custDataLst>
              <p:tags r:id="rId3"/>
            </p:custDataLst>
          </p:nvPr>
        </p:nvSpPr>
        <p:spPr bwMode="auto">
          <a:xfrm>
            <a:off x="742950" y="6492875"/>
            <a:ext cx="98806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600" dirty="0">
                <a:solidFill>
                  <a:srgbClr val="000000"/>
                </a:solidFill>
              </a:rPr>
              <a:t>*Remarque : LSEJF, </a:t>
            </a:r>
            <a:r>
              <a:rPr lang="en-US" altLang="en-US" sz="1600" dirty="0" err="1">
                <a:solidFill>
                  <a:srgbClr val="000000"/>
                </a:solidFill>
              </a:rPr>
              <a:t>partie</a:t>
            </a:r>
            <a:r>
              <a:rPr lang="en-US" altLang="en-US" sz="1600" dirty="0">
                <a:solidFill>
                  <a:srgbClr val="000000"/>
                </a:solidFill>
              </a:rPr>
              <a:t> X, </a:t>
            </a:r>
            <a:r>
              <a:rPr lang="en-US" altLang="en-US" sz="1600" dirty="0" err="1">
                <a:solidFill>
                  <a:srgbClr val="000000"/>
                </a:solidFill>
              </a:rPr>
              <a:t>entrera</a:t>
            </a:r>
            <a:r>
              <a:rPr lang="en-US" altLang="en-US" sz="1600" dirty="0">
                <a:solidFill>
                  <a:srgbClr val="000000"/>
                </a:solidFill>
              </a:rPr>
              <a:t> </a:t>
            </a:r>
            <a:r>
              <a:rPr lang="en-US" altLang="en-US" sz="1600" dirty="0" err="1">
                <a:solidFill>
                  <a:srgbClr val="000000"/>
                </a:solidFill>
              </a:rPr>
              <a:t>en</a:t>
            </a:r>
            <a:r>
              <a:rPr lang="en-US" altLang="en-US" sz="1600" dirty="0">
                <a:solidFill>
                  <a:srgbClr val="000000"/>
                </a:solidFill>
              </a:rPr>
              <a:t> </a:t>
            </a:r>
            <a:r>
              <a:rPr lang="en-US" altLang="en-US" sz="1600" dirty="0" err="1">
                <a:solidFill>
                  <a:srgbClr val="000000"/>
                </a:solidFill>
              </a:rPr>
              <a:t>vigueur</a:t>
            </a:r>
            <a:r>
              <a:rPr lang="en-US" altLang="en-US" sz="1600" dirty="0">
                <a:solidFill>
                  <a:srgbClr val="000000"/>
                </a:solidFill>
              </a:rPr>
              <a:t> le 1</a:t>
            </a:r>
            <a:r>
              <a:rPr lang="en-US" altLang="en-US" sz="1600" baseline="30000" dirty="0">
                <a:solidFill>
                  <a:srgbClr val="000000"/>
                </a:solidFill>
              </a:rPr>
              <a:t>er</a:t>
            </a:r>
            <a:r>
              <a:rPr lang="en-US" altLang="en-US" sz="1600" dirty="0">
                <a:solidFill>
                  <a:srgbClr val="000000"/>
                </a:solidFill>
              </a:rPr>
              <a:t> </a:t>
            </a:r>
            <a:r>
              <a:rPr lang="en-US" altLang="en-US" sz="1600" dirty="0" err="1">
                <a:solidFill>
                  <a:srgbClr val="000000"/>
                </a:solidFill>
              </a:rPr>
              <a:t>janvier</a:t>
            </a:r>
            <a:r>
              <a:rPr lang="en-US" altLang="en-US" sz="1600" dirty="0">
                <a:solidFill>
                  <a:srgbClr val="000000"/>
                </a:solidFill>
              </a:rPr>
              <a:t> 2020</a:t>
            </a:r>
          </a:p>
        </p:txBody>
      </p:sp>
      <p:sp>
        <p:nvSpPr>
          <p:cNvPr id="54311" name="Slide Number Placeholder 4">
            <a:extLst>
              <a:ext uri="{FF2B5EF4-FFF2-40B4-BE49-F238E27FC236}">
                <a16:creationId xmlns:a16="http://schemas.microsoft.com/office/drawing/2014/main" id="{4A8478C8-BE56-4C71-86F4-91385499EF3A}"/>
              </a:ext>
            </a:extLst>
          </p:cNvPr>
          <p:cNvSpPr>
            <a:spLocks noGrp="1" noChangeArrowheads="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4010D381-84BD-4FE9-99FD-64429600AF72}" type="slidenum">
              <a:rPr lang="en-US" altLang="en-US" sz="1200">
                <a:solidFill>
                  <a:srgbClr val="000000"/>
                </a:solidFill>
              </a:rPr>
              <a:pPr>
                <a:lnSpc>
                  <a:spcPct val="100000"/>
                </a:lnSpc>
                <a:spcBef>
                  <a:spcPct val="0"/>
                </a:spcBef>
                <a:buFontTx/>
                <a:buNone/>
              </a:pPr>
              <a:t>31</a:t>
            </a:fld>
            <a:endParaRPr lang="en-US" altLang="en-US" sz="1200">
              <a:solidFill>
                <a:srgbClr val="00000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a:extLst>
              <a:ext uri="{FF2B5EF4-FFF2-40B4-BE49-F238E27FC236}">
                <a16:creationId xmlns:a16="http://schemas.microsoft.com/office/drawing/2014/main" id="{403F3281-AB2F-4945-B513-F84038635E20}"/>
              </a:ext>
            </a:extLst>
          </p:cNvPr>
          <p:cNvSpPr>
            <a:spLocks noGrp="1" noChangeArrowheads="1"/>
          </p:cNvSpPr>
          <p:nvPr>
            <p:ph type="title"/>
            <p:custDataLst>
              <p:tags r:id="rId1"/>
            </p:custDataLst>
          </p:nvPr>
        </p:nvSpPr>
        <p:spPr>
          <a:xfrm>
            <a:off x="612775" y="82550"/>
            <a:ext cx="8723313" cy="1203325"/>
          </a:xfrm>
        </p:spPr>
        <p:txBody>
          <a:bodyPr/>
          <a:lstStyle/>
          <a:p>
            <a:pPr eaLnBrk="1" hangingPunct="1"/>
            <a:r>
              <a:rPr lang="en-US" altLang="en-US" sz="3600" b="1" dirty="0">
                <a:solidFill>
                  <a:srgbClr val="254061"/>
                </a:solidFill>
              </a:rPr>
              <a:t>Ce que nous </a:t>
            </a:r>
            <a:r>
              <a:rPr lang="en-US" altLang="en-US" sz="3600" b="1" dirty="0" err="1">
                <a:solidFill>
                  <a:srgbClr val="254061"/>
                </a:solidFill>
              </a:rPr>
              <a:t>avons</a:t>
            </a:r>
            <a:r>
              <a:rPr lang="en-US" altLang="en-US" sz="3600" b="1" dirty="0">
                <a:solidFill>
                  <a:srgbClr val="254061"/>
                </a:solidFill>
              </a:rPr>
              <a:t> </a:t>
            </a:r>
            <a:r>
              <a:rPr lang="en-US" altLang="en-US" sz="3600" b="1" dirty="0" err="1">
                <a:solidFill>
                  <a:srgbClr val="254061"/>
                </a:solidFill>
              </a:rPr>
              <a:t>abordé</a:t>
            </a:r>
            <a:endParaRPr lang="en-US" altLang="en-US" sz="3600" b="1" dirty="0">
              <a:solidFill>
                <a:srgbClr val="254061"/>
              </a:solidFill>
            </a:endParaRPr>
          </a:p>
        </p:txBody>
      </p:sp>
      <p:sp>
        <p:nvSpPr>
          <p:cNvPr id="55299" name="Content Placeholder 2">
            <a:extLst>
              <a:ext uri="{FF2B5EF4-FFF2-40B4-BE49-F238E27FC236}">
                <a16:creationId xmlns:a16="http://schemas.microsoft.com/office/drawing/2014/main" id="{CA122845-0C98-44AC-982B-A62C811AD582}"/>
              </a:ext>
            </a:extLst>
          </p:cNvPr>
          <p:cNvSpPr>
            <a:spLocks noGrp="1" noChangeArrowheads="1"/>
          </p:cNvSpPr>
          <p:nvPr>
            <p:ph idx="1"/>
            <p:custDataLst>
              <p:tags r:id="rId2"/>
            </p:custDataLst>
          </p:nvPr>
        </p:nvSpPr>
        <p:spPr>
          <a:xfrm>
            <a:off x="609600" y="1040606"/>
            <a:ext cx="10515600" cy="4776787"/>
          </a:xfrm>
        </p:spPr>
        <p:txBody>
          <a:bodyPr/>
          <a:lstStyle/>
          <a:p>
            <a:pPr marL="0" indent="0" eaLnBrk="1" hangingPunct="1">
              <a:lnSpc>
                <a:spcPct val="100000"/>
              </a:lnSpc>
              <a:spcBef>
                <a:spcPts val="1013"/>
              </a:spcBef>
              <a:buNone/>
            </a:pPr>
            <a:r>
              <a:rPr lang="en-US" altLang="en-US" sz="2400" b="1" dirty="0">
                <a:solidFill>
                  <a:srgbClr val="225E6D"/>
                </a:solidFill>
              </a:rPr>
              <a:t>La protection de la vie </a:t>
            </a:r>
            <a:r>
              <a:rPr lang="en-US" altLang="en-US" sz="2400" b="1" dirty="0" err="1">
                <a:solidFill>
                  <a:srgbClr val="225E6D"/>
                </a:solidFill>
              </a:rPr>
              <a:t>privée</a:t>
            </a:r>
            <a:r>
              <a:rPr lang="en-US" altLang="en-US" sz="2400" b="1" dirty="0">
                <a:solidFill>
                  <a:srgbClr val="225E6D"/>
                </a:solidFill>
              </a:rPr>
              <a:t> </a:t>
            </a:r>
            <a:r>
              <a:rPr lang="en-US" altLang="en-US" sz="2400" b="1" dirty="0" err="1">
                <a:solidFill>
                  <a:srgbClr val="225E6D"/>
                </a:solidFill>
              </a:rPr>
              <a:t>est</a:t>
            </a:r>
            <a:r>
              <a:rPr lang="en-US" altLang="en-US" sz="2400" b="1" dirty="0">
                <a:solidFill>
                  <a:srgbClr val="225E6D"/>
                </a:solidFill>
              </a:rPr>
              <a:t> un droit </a:t>
            </a:r>
            <a:r>
              <a:rPr lang="en-US" altLang="en-US" sz="2400" dirty="0" err="1">
                <a:solidFill>
                  <a:srgbClr val="000000"/>
                </a:solidFill>
              </a:rPr>
              <a:t>énoncé</a:t>
            </a:r>
            <a:r>
              <a:rPr lang="en-US" altLang="en-US" sz="2400" dirty="0">
                <a:solidFill>
                  <a:srgbClr val="000000"/>
                </a:solidFill>
              </a:rPr>
              <a:t> dans les </a:t>
            </a:r>
            <a:r>
              <a:rPr lang="en-US" altLang="en-US" sz="2400" dirty="0" err="1">
                <a:solidFill>
                  <a:srgbClr val="000000"/>
                </a:solidFill>
              </a:rPr>
              <a:t>lois</a:t>
            </a:r>
            <a:r>
              <a:rPr lang="en-US" altLang="en-US" sz="2400" dirty="0">
                <a:solidFill>
                  <a:srgbClr val="000000"/>
                </a:solidFill>
              </a:rPr>
              <a:t> qui se </a:t>
            </a:r>
            <a:r>
              <a:rPr lang="en-US" altLang="en-US" sz="2400" dirty="0" err="1">
                <a:solidFill>
                  <a:srgbClr val="000000"/>
                </a:solidFill>
              </a:rPr>
              <a:t>rattachent</a:t>
            </a:r>
            <a:r>
              <a:rPr lang="en-US" altLang="en-US" sz="2400" dirty="0">
                <a:solidFill>
                  <a:srgbClr val="000000"/>
                </a:solidFill>
              </a:rPr>
              <a:t> à la protection des </a:t>
            </a:r>
            <a:r>
              <a:rPr lang="en-US" altLang="en-US" sz="2400" dirty="0" err="1">
                <a:solidFill>
                  <a:srgbClr val="000000"/>
                </a:solidFill>
              </a:rPr>
              <a:t>renseignements</a:t>
            </a:r>
            <a:r>
              <a:rPr lang="en-US" altLang="en-US" sz="2400" dirty="0">
                <a:solidFill>
                  <a:srgbClr val="000000"/>
                </a:solidFill>
              </a:rPr>
              <a:t> </a:t>
            </a:r>
            <a:r>
              <a:rPr lang="en-US" altLang="en-US" sz="2400" dirty="0" err="1">
                <a:solidFill>
                  <a:srgbClr val="000000"/>
                </a:solidFill>
              </a:rPr>
              <a:t>personnels</a:t>
            </a:r>
            <a:r>
              <a:rPr lang="en-US" altLang="en-US" sz="2400" dirty="0">
                <a:solidFill>
                  <a:srgbClr val="000000"/>
                </a:solidFill>
              </a:rPr>
              <a:t> des </a:t>
            </a:r>
            <a:r>
              <a:rPr lang="en-US" altLang="en-US" sz="2400" dirty="0" err="1">
                <a:solidFill>
                  <a:srgbClr val="000000"/>
                </a:solidFill>
              </a:rPr>
              <a:t>particuliers</a:t>
            </a:r>
            <a:r>
              <a:rPr lang="en-US" altLang="en-US" sz="2400" dirty="0">
                <a:solidFill>
                  <a:srgbClr val="000000"/>
                </a:solidFill>
              </a:rPr>
              <a:t>.</a:t>
            </a:r>
          </a:p>
          <a:p>
            <a:pPr marL="0" indent="0" eaLnBrk="1" hangingPunct="1">
              <a:lnSpc>
                <a:spcPct val="100000"/>
              </a:lnSpc>
              <a:spcBef>
                <a:spcPts val="1013"/>
              </a:spcBef>
              <a:buNone/>
            </a:pPr>
            <a:r>
              <a:rPr lang="en-US" altLang="en-US" sz="2400" b="1" dirty="0" err="1">
                <a:solidFill>
                  <a:srgbClr val="225E6D"/>
                </a:solidFill>
              </a:rPr>
              <a:t>Vous</a:t>
            </a:r>
            <a:r>
              <a:rPr lang="en-US" altLang="en-US" sz="2400" b="1" dirty="0">
                <a:solidFill>
                  <a:srgbClr val="225E6D"/>
                </a:solidFill>
              </a:rPr>
              <a:t> </a:t>
            </a:r>
            <a:r>
              <a:rPr lang="en-US" altLang="en-US" sz="2400" b="1" dirty="0" err="1">
                <a:solidFill>
                  <a:srgbClr val="225E6D"/>
                </a:solidFill>
              </a:rPr>
              <a:t>avez</a:t>
            </a:r>
            <a:r>
              <a:rPr lang="en-US" altLang="en-US" sz="2400" b="1" dirty="0">
                <a:solidFill>
                  <a:srgbClr val="225E6D"/>
                </a:solidFill>
              </a:rPr>
              <a:t> un </a:t>
            </a:r>
            <a:r>
              <a:rPr lang="en-US" altLang="en-US" sz="2400" b="1" dirty="0" err="1">
                <a:solidFill>
                  <a:srgbClr val="225E6D"/>
                </a:solidFill>
              </a:rPr>
              <a:t>rôle</a:t>
            </a:r>
            <a:r>
              <a:rPr lang="en-US" altLang="en-US" sz="2400" b="1" dirty="0">
                <a:solidFill>
                  <a:srgbClr val="225E6D"/>
                </a:solidFill>
              </a:rPr>
              <a:t> important à </a:t>
            </a:r>
            <a:r>
              <a:rPr lang="en-US" altLang="en-US" sz="2400" b="1" dirty="0" err="1">
                <a:solidFill>
                  <a:srgbClr val="225E6D"/>
                </a:solidFill>
              </a:rPr>
              <a:t>jouer</a:t>
            </a:r>
            <a:r>
              <a:rPr lang="en-US" altLang="en-US" sz="2400" b="1" dirty="0">
                <a:solidFill>
                  <a:srgbClr val="225E6D"/>
                </a:solidFill>
              </a:rPr>
              <a:t> pour </a:t>
            </a:r>
            <a:r>
              <a:rPr lang="en-US" altLang="en-US" sz="2400" b="1" dirty="0" err="1">
                <a:solidFill>
                  <a:srgbClr val="225E6D"/>
                </a:solidFill>
              </a:rPr>
              <a:t>préserver</a:t>
            </a:r>
            <a:r>
              <a:rPr lang="en-US" altLang="en-US" sz="2400" b="1" dirty="0">
                <a:solidFill>
                  <a:srgbClr val="225E6D"/>
                </a:solidFill>
              </a:rPr>
              <a:t> la vie </a:t>
            </a:r>
            <a:r>
              <a:rPr lang="en-US" altLang="en-US" sz="2400" b="1" dirty="0" err="1">
                <a:solidFill>
                  <a:srgbClr val="225E6D"/>
                </a:solidFill>
              </a:rPr>
              <a:t>privée</a:t>
            </a:r>
            <a:r>
              <a:rPr lang="en-US" altLang="en-US" sz="2400" b="1" dirty="0">
                <a:solidFill>
                  <a:srgbClr val="225E6D"/>
                </a:solidFill>
              </a:rPr>
              <a:t> </a:t>
            </a:r>
            <a:r>
              <a:rPr lang="en-US" altLang="en-US" sz="2400" b="1" dirty="0" err="1">
                <a:solidFill>
                  <a:srgbClr val="225E6D"/>
                </a:solidFill>
              </a:rPr>
              <a:t>en</a:t>
            </a:r>
            <a:r>
              <a:rPr lang="en-US" altLang="en-US" sz="2400" b="1" dirty="0">
                <a:solidFill>
                  <a:srgbClr val="225E6D"/>
                </a:solidFill>
              </a:rPr>
              <a:t> :</a:t>
            </a:r>
            <a:r>
              <a:rPr lang="en-US" altLang="en-US" sz="2400" b="1" dirty="0">
                <a:solidFill>
                  <a:srgbClr val="31859C"/>
                </a:solidFill>
              </a:rPr>
              <a:t> </a:t>
            </a:r>
          </a:p>
          <a:p>
            <a:pPr lvl="1" eaLnBrk="1" hangingPunct="1">
              <a:lnSpc>
                <a:spcPct val="100000"/>
              </a:lnSpc>
            </a:pPr>
            <a:r>
              <a:rPr lang="en-US" altLang="en-US" sz="2000" dirty="0" err="1">
                <a:solidFill>
                  <a:srgbClr val="000000"/>
                </a:solidFill>
              </a:rPr>
              <a:t>prévenant</a:t>
            </a:r>
            <a:r>
              <a:rPr lang="en-US" altLang="en-US" sz="2000" dirty="0">
                <a:solidFill>
                  <a:srgbClr val="000000"/>
                </a:solidFill>
              </a:rPr>
              <a:t> les </a:t>
            </a:r>
            <a:r>
              <a:rPr lang="en-US" altLang="en-US" sz="2000" dirty="0" err="1">
                <a:solidFill>
                  <a:srgbClr val="000000"/>
                </a:solidFill>
              </a:rPr>
              <a:t>atteintes</a:t>
            </a:r>
            <a:r>
              <a:rPr lang="en-US" altLang="en-US" sz="2000" dirty="0">
                <a:solidFill>
                  <a:srgbClr val="000000"/>
                </a:solidFill>
              </a:rPr>
              <a:t> à la vie </a:t>
            </a:r>
            <a:r>
              <a:rPr lang="en-US" altLang="en-US" sz="2000" dirty="0" err="1">
                <a:solidFill>
                  <a:srgbClr val="000000"/>
                </a:solidFill>
              </a:rPr>
              <a:t>privée</a:t>
            </a:r>
            <a:endParaRPr lang="en-US" altLang="en-US" sz="2000" dirty="0">
              <a:solidFill>
                <a:srgbClr val="000000"/>
              </a:solidFill>
            </a:endParaRPr>
          </a:p>
          <a:p>
            <a:pPr lvl="1" eaLnBrk="1" hangingPunct="1">
              <a:lnSpc>
                <a:spcPct val="100000"/>
              </a:lnSpc>
            </a:pPr>
            <a:r>
              <a:rPr lang="en-US" altLang="en-US" sz="2000" dirty="0" err="1">
                <a:solidFill>
                  <a:srgbClr val="000000"/>
                </a:solidFill>
              </a:rPr>
              <a:t>signalant</a:t>
            </a:r>
            <a:r>
              <a:rPr lang="en-US" altLang="en-US" sz="2000" dirty="0">
                <a:solidFill>
                  <a:srgbClr val="000000"/>
                </a:solidFill>
              </a:rPr>
              <a:t> les </a:t>
            </a:r>
            <a:r>
              <a:rPr lang="en-US" altLang="en-US" sz="2000" dirty="0" err="1">
                <a:solidFill>
                  <a:srgbClr val="000000"/>
                </a:solidFill>
              </a:rPr>
              <a:t>atteintes</a:t>
            </a:r>
            <a:r>
              <a:rPr lang="en-US" altLang="en-US" sz="2000" dirty="0">
                <a:solidFill>
                  <a:srgbClr val="000000"/>
                </a:solidFill>
              </a:rPr>
              <a:t> </a:t>
            </a:r>
            <a:r>
              <a:rPr lang="en-US" altLang="en-US" sz="2000" dirty="0" err="1">
                <a:solidFill>
                  <a:srgbClr val="000000"/>
                </a:solidFill>
              </a:rPr>
              <a:t>soupçonnées</a:t>
            </a:r>
            <a:r>
              <a:rPr lang="en-US" altLang="en-US" sz="2000" dirty="0">
                <a:solidFill>
                  <a:srgbClr val="000000"/>
                </a:solidFill>
              </a:rPr>
              <a:t> </a:t>
            </a:r>
          </a:p>
          <a:p>
            <a:pPr lvl="1" eaLnBrk="1" hangingPunct="1">
              <a:lnSpc>
                <a:spcPct val="100000"/>
              </a:lnSpc>
            </a:pPr>
            <a:r>
              <a:rPr lang="en-US" altLang="en-US" sz="2000" dirty="0" err="1">
                <a:solidFill>
                  <a:srgbClr val="000000"/>
                </a:solidFill>
              </a:rPr>
              <a:t>veillant</a:t>
            </a:r>
            <a:r>
              <a:rPr lang="en-US" altLang="en-US" sz="2000" dirty="0">
                <a:solidFill>
                  <a:srgbClr val="000000"/>
                </a:solidFill>
              </a:rPr>
              <a:t> à </a:t>
            </a:r>
            <a:r>
              <a:rPr lang="en-US" altLang="en-US" sz="2000" dirty="0" err="1">
                <a:solidFill>
                  <a:srgbClr val="000000"/>
                </a:solidFill>
              </a:rPr>
              <a:t>ce</a:t>
            </a:r>
            <a:r>
              <a:rPr lang="en-US" altLang="en-US" sz="2000" dirty="0">
                <a:solidFill>
                  <a:srgbClr val="000000"/>
                </a:solidFill>
              </a:rPr>
              <a:t> que </a:t>
            </a:r>
            <a:r>
              <a:rPr lang="en-US" altLang="en-US" sz="2000" dirty="0" err="1">
                <a:solidFill>
                  <a:srgbClr val="000000"/>
                </a:solidFill>
              </a:rPr>
              <a:t>seuls</a:t>
            </a:r>
            <a:r>
              <a:rPr lang="en-US" altLang="en-US" sz="2000" dirty="0">
                <a:solidFill>
                  <a:srgbClr val="000000"/>
                </a:solidFill>
              </a:rPr>
              <a:t> les </a:t>
            </a:r>
            <a:r>
              <a:rPr lang="en-US" altLang="en-US" sz="2000" dirty="0" err="1">
                <a:solidFill>
                  <a:srgbClr val="000000"/>
                </a:solidFill>
              </a:rPr>
              <a:t>renseignements</a:t>
            </a:r>
            <a:r>
              <a:rPr lang="en-US" altLang="en-US" sz="2000" dirty="0">
                <a:solidFill>
                  <a:srgbClr val="000000"/>
                </a:solidFill>
              </a:rPr>
              <a:t> </a:t>
            </a:r>
            <a:r>
              <a:rPr lang="en-US" altLang="en-US" sz="2000" dirty="0" err="1">
                <a:solidFill>
                  <a:srgbClr val="000000"/>
                </a:solidFill>
              </a:rPr>
              <a:t>personnels</a:t>
            </a:r>
            <a:r>
              <a:rPr lang="en-US" altLang="en-US" sz="2000" dirty="0">
                <a:solidFill>
                  <a:srgbClr val="000000"/>
                </a:solidFill>
              </a:rPr>
              <a:t> les plus </a:t>
            </a:r>
            <a:r>
              <a:rPr lang="en-US" altLang="en-US" sz="2000" dirty="0" err="1">
                <a:solidFill>
                  <a:srgbClr val="000000"/>
                </a:solidFill>
              </a:rPr>
              <a:t>pertinents</a:t>
            </a:r>
            <a:r>
              <a:rPr lang="en-US" altLang="en-US" sz="2000" dirty="0">
                <a:solidFill>
                  <a:srgbClr val="000000"/>
                </a:solidFill>
              </a:rPr>
              <a:t> </a:t>
            </a:r>
            <a:r>
              <a:rPr lang="en-US" altLang="en-US" sz="2000" dirty="0" err="1">
                <a:solidFill>
                  <a:srgbClr val="000000"/>
                </a:solidFill>
              </a:rPr>
              <a:t>soient</a:t>
            </a:r>
            <a:r>
              <a:rPr lang="en-US" altLang="en-US" sz="2000" dirty="0">
                <a:solidFill>
                  <a:srgbClr val="000000"/>
                </a:solidFill>
              </a:rPr>
              <a:t> </a:t>
            </a:r>
            <a:r>
              <a:rPr lang="en-US" altLang="en-US" sz="2000" dirty="0" err="1">
                <a:solidFill>
                  <a:srgbClr val="000000"/>
                </a:solidFill>
              </a:rPr>
              <a:t>consignés</a:t>
            </a:r>
            <a:r>
              <a:rPr lang="en-US" altLang="en-US" sz="2000" dirty="0">
                <a:solidFill>
                  <a:srgbClr val="000000"/>
                </a:solidFill>
              </a:rPr>
              <a:t> (</a:t>
            </a:r>
            <a:r>
              <a:rPr lang="en-US" altLang="en-US" sz="2000" dirty="0" err="1">
                <a:solidFill>
                  <a:srgbClr val="000000"/>
                </a:solidFill>
              </a:rPr>
              <a:t>réduction</a:t>
            </a:r>
            <a:r>
              <a:rPr lang="en-US" altLang="en-US" sz="2000" dirty="0">
                <a:solidFill>
                  <a:srgbClr val="000000"/>
                </a:solidFill>
              </a:rPr>
              <a:t> au minimum des </a:t>
            </a:r>
            <a:r>
              <a:rPr lang="en-US" altLang="en-US" sz="2000" dirty="0" err="1">
                <a:solidFill>
                  <a:srgbClr val="000000"/>
                </a:solidFill>
              </a:rPr>
              <a:t>données</a:t>
            </a:r>
            <a:r>
              <a:rPr lang="en-US" altLang="en-US" sz="2000" dirty="0">
                <a:solidFill>
                  <a:srgbClr val="000000"/>
                </a:solidFill>
              </a:rPr>
              <a:t>) </a:t>
            </a:r>
          </a:p>
          <a:p>
            <a:pPr lvl="1" eaLnBrk="1" hangingPunct="1">
              <a:lnSpc>
                <a:spcPct val="100000"/>
              </a:lnSpc>
            </a:pPr>
            <a:r>
              <a:rPr lang="en-US" altLang="en-US" sz="2000" dirty="0" err="1">
                <a:solidFill>
                  <a:srgbClr val="000000"/>
                </a:solidFill>
              </a:rPr>
              <a:t>créant</a:t>
            </a:r>
            <a:r>
              <a:rPr lang="en-US" altLang="en-US" sz="2000" dirty="0">
                <a:solidFill>
                  <a:srgbClr val="000000"/>
                </a:solidFill>
              </a:rPr>
              <a:t> et tenant à jour des dossiers exacts et </a:t>
            </a:r>
            <a:r>
              <a:rPr lang="en-US" altLang="en-US" sz="2000" dirty="0" err="1">
                <a:solidFill>
                  <a:srgbClr val="000000"/>
                </a:solidFill>
              </a:rPr>
              <a:t>professionnels</a:t>
            </a:r>
            <a:endParaRPr lang="en-US" altLang="en-US" sz="2000" dirty="0">
              <a:solidFill>
                <a:srgbClr val="000000"/>
              </a:solidFill>
            </a:endParaRPr>
          </a:p>
          <a:p>
            <a:pPr lvl="1" eaLnBrk="1" hangingPunct="1">
              <a:lnSpc>
                <a:spcPct val="100000"/>
              </a:lnSpc>
            </a:pPr>
            <a:r>
              <a:rPr lang="en-US" altLang="en-US" sz="2000" dirty="0">
                <a:solidFill>
                  <a:srgbClr val="000000"/>
                </a:solidFill>
              </a:rPr>
              <a:t>aidant les gens à </a:t>
            </a:r>
            <a:r>
              <a:rPr lang="en-US" altLang="en-US" sz="2000" dirty="0" err="1">
                <a:solidFill>
                  <a:srgbClr val="000000"/>
                </a:solidFill>
              </a:rPr>
              <a:t>avoir</a:t>
            </a:r>
            <a:r>
              <a:rPr lang="en-US" altLang="en-US" sz="2000" dirty="0">
                <a:solidFill>
                  <a:srgbClr val="000000"/>
                </a:solidFill>
              </a:rPr>
              <a:t> </a:t>
            </a:r>
            <a:r>
              <a:rPr lang="en-US" altLang="en-US" sz="2000" dirty="0" err="1">
                <a:solidFill>
                  <a:srgbClr val="000000"/>
                </a:solidFill>
              </a:rPr>
              <a:t>accès</a:t>
            </a:r>
            <a:r>
              <a:rPr lang="en-US" altLang="en-US" sz="2000" dirty="0">
                <a:solidFill>
                  <a:srgbClr val="000000"/>
                </a:solidFill>
              </a:rPr>
              <a:t> à </a:t>
            </a:r>
            <a:r>
              <a:rPr lang="en-US" altLang="en-US" sz="2000" dirty="0" err="1">
                <a:solidFill>
                  <a:srgbClr val="000000"/>
                </a:solidFill>
              </a:rPr>
              <a:t>leurs</a:t>
            </a:r>
            <a:r>
              <a:rPr lang="en-US" altLang="en-US" sz="2000" dirty="0">
                <a:solidFill>
                  <a:srgbClr val="000000"/>
                </a:solidFill>
              </a:rPr>
              <a:t> dossiers </a:t>
            </a:r>
            <a:r>
              <a:rPr lang="en-US" altLang="en-US" sz="2000" dirty="0" err="1">
                <a:solidFill>
                  <a:srgbClr val="000000"/>
                </a:solidFill>
              </a:rPr>
              <a:t>ou</a:t>
            </a:r>
            <a:r>
              <a:rPr lang="en-US" altLang="en-US" sz="2000" dirty="0">
                <a:solidFill>
                  <a:srgbClr val="000000"/>
                </a:solidFill>
              </a:rPr>
              <a:t> à demander que des modifications y </a:t>
            </a:r>
            <a:r>
              <a:rPr lang="en-US" altLang="en-US" sz="2000" dirty="0" err="1">
                <a:solidFill>
                  <a:srgbClr val="000000"/>
                </a:solidFill>
              </a:rPr>
              <a:t>soient</a:t>
            </a:r>
            <a:r>
              <a:rPr lang="en-US" altLang="en-US" sz="2000" dirty="0">
                <a:solidFill>
                  <a:srgbClr val="000000"/>
                </a:solidFill>
              </a:rPr>
              <a:t> </a:t>
            </a:r>
            <a:r>
              <a:rPr lang="en-US" altLang="en-US" sz="2000" dirty="0" err="1">
                <a:solidFill>
                  <a:srgbClr val="000000"/>
                </a:solidFill>
              </a:rPr>
              <a:t>apportées</a:t>
            </a:r>
            <a:endParaRPr lang="en-US" altLang="en-US" sz="2000" dirty="0">
              <a:solidFill>
                <a:srgbClr val="000000"/>
              </a:solidFill>
            </a:endParaRPr>
          </a:p>
          <a:p>
            <a:pPr marL="0" indent="0" eaLnBrk="1" hangingPunct="1">
              <a:lnSpc>
                <a:spcPct val="100000"/>
              </a:lnSpc>
              <a:spcBef>
                <a:spcPts val="1013"/>
              </a:spcBef>
              <a:buNone/>
            </a:pPr>
            <a:r>
              <a:rPr lang="en-US" altLang="en-US" sz="2400" b="1" dirty="0" err="1">
                <a:solidFill>
                  <a:srgbClr val="225E6D"/>
                </a:solidFill>
              </a:rPr>
              <a:t>Vous</a:t>
            </a:r>
            <a:r>
              <a:rPr lang="en-US" altLang="en-US" sz="2400" b="1" dirty="0">
                <a:solidFill>
                  <a:srgbClr val="225E6D"/>
                </a:solidFill>
              </a:rPr>
              <a:t> </a:t>
            </a:r>
            <a:r>
              <a:rPr lang="en-US" altLang="en-US" sz="2400" b="1" dirty="0" err="1">
                <a:solidFill>
                  <a:srgbClr val="225E6D"/>
                </a:solidFill>
              </a:rPr>
              <a:t>êtes</a:t>
            </a:r>
            <a:r>
              <a:rPr lang="en-US" altLang="en-US" sz="2400" b="1" dirty="0">
                <a:solidFill>
                  <a:srgbClr val="225E6D"/>
                </a:solidFill>
              </a:rPr>
              <a:t> </a:t>
            </a:r>
            <a:r>
              <a:rPr lang="en-US" altLang="en-US" sz="2400" b="1" dirty="0" err="1">
                <a:solidFill>
                  <a:srgbClr val="225E6D"/>
                </a:solidFill>
              </a:rPr>
              <a:t>encadrés</a:t>
            </a:r>
            <a:r>
              <a:rPr lang="en-US" altLang="en-US" sz="2400" b="1" dirty="0">
                <a:solidFill>
                  <a:srgbClr val="225E6D"/>
                </a:solidFill>
              </a:rPr>
              <a:t> pour </a:t>
            </a:r>
            <a:r>
              <a:rPr lang="en-US" altLang="en-US" sz="2400" b="1" dirty="0" err="1">
                <a:solidFill>
                  <a:srgbClr val="225E6D"/>
                </a:solidFill>
              </a:rPr>
              <a:t>protéger</a:t>
            </a:r>
            <a:r>
              <a:rPr lang="en-US" altLang="en-US" sz="2400" b="1" dirty="0">
                <a:solidFill>
                  <a:srgbClr val="225E6D"/>
                </a:solidFill>
              </a:rPr>
              <a:t> la vie </a:t>
            </a:r>
            <a:r>
              <a:rPr lang="en-US" altLang="en-US" sz="2400" b="1" dirty="0" err="1">
                <a:solidFill>
                  <a:srgbClr val="225E6D"/>
                </a:solidFill>
              </a:rPr>
              <a:t>privée</a:t>
            </a:r>
            <a:r>
              <a:rPr lang="en-US" altLang="en-US" sz="2400" b="1" dirty="0">
                <a:solidFill>
                  <a:srgbClr val="225E6D"/>
                </a:solidFill>
              </a:rPr>
              <a:t> par :</a:t>
            </a:r>
          </a:p>
          <a:p>
            <a:pPr lvl="1" eaLnBrk="1" hangingPunct="1">
              <a:lnSpc>
                <a:spcPct val="100000"/>
              </a:lnSpc>
            </a:pPr>
            <a:r>
              <a:rPr lang="en-US" altLang="en-US" sz="2000" dirty="0">
                <a:solidFill>
                  <a:srgbClr val="000000"/>
                </a:solidFill>
              </a:rPr>
              <a:t>les politiques et </a:t>
            </a:r>
            <a:r>
              <a:rPr lang="en-US" altLang="en-US" sz="2000" dirty="0" err="1">
                <a:solidFill>
                  <a:srgbClr val="000000"/>
                </a:solidFill>
              </a:rPr>
              <a:t>procédures</a:t>
            </a:r>
            <a:r>
              <a:rPr lang="en-US" altLang="en-US" sz="2000" dirty="0">
                <a:solidFill>
                  <a:srgbClr val="000000"/>
                </a:solidFill>
              </a:rPr>
              <a:t> de protection de la vie </a:t>
            </a:r>
            <a:r>
              <a:rPr lang="en-US" altLang="en-US" sz="2000" dirty="0" err="1">
                <a:solidFill>
                  <a:srgbClr val="000000"/>
                </a:solidFill>
              </a:rPr>
              <a:t>privée</a:t>
            </a:r>
            <a:r>
              <a:rPr lang="en-US" altLang="en-US" sz="2000" dirty="0">
                <a:solidFill>
                  <a:srgbClr val="000000"/>
                </a:solidFill>
              </a:rPr>
              <a:t> de </a:t>
            </a:r>
            <a:r>
              <a:rPr lang="en-US" altLang="en-US" sz="2000" dirty="0" err="1">
                <a:solidFill>
                  <a:srgbClr val="000000"/>
                </a:solidFill>
              </a:rPr>
              <a:t>votre</a:t>
            </a:r>
            <a:r>
              <a:rPr lang="en-US" altLang="en-US" sz="2000" dirty="0">
                <a:solidFill>
                  <a:srgbClr val="000000"/>
                </a:solidFill>
              </a:rPr>
              <a:t> </a:t>
            </a:r>
            <a:r>
              <a:rPr lang="en-US" altLang="en-US" sz="2000" dirty="0" err="1">
                <a:solidFill>
                  <a:srgbClr val="000000"/>
                </a:solidFill>
              </a:rPr>
              <a:t>organisme</a:t>
            </a:r>
            <a:r>
              <a:rPr lang="en-US" altLang="en-US" sz="2000" dirty="0">
                <a:solidFill>
                  <a:srgbClr val="000000"/>
                </a:solidFill>
              </a:rPr>
              <a:t> </a:t>
            </a:r>
          </a:p>
          <a:p>
            <a:pPr lvl="1" eaLnBrk="1" hangingPunct="1">
              <a:lnSpc>
                <a:spcPct val="100000"/>
              </a:lnSpc>
            </a:pPr>
            <a:r>
              <a:rPr lang="en-US" altLang="en-US" sz="2000" dirty="0">
                <a:solidFill>
                  <a:srgbClr val="000000"/>
                </a:solidFill>
              </a:rPr>
              <a:t>les </a:t>
            </a:r>
            <a:r>
              <a:rPr lang="en-US" altLang="en-US" sz="2000" dirty="0" err="1">
                <a:solidFill>
                  <a:srgbClr val="000000"/>
                </a:solidFill>
              </a:rPr>
              <a:t>mesures</a:t>
            </a:r>
            <a:r>
              <a:rPr lang="en-US" altLang="en-US" sz="2000" dirty="0">
                <a:solidFill>
                  <a:srgbClr val="000000"/>
                </a:solidFill>
              </a:rPr>
              <a:t> de protection des </a:t>
            </a:r>
            <a:r>
              <a:rPr lang="en-US" altLang="en-US" sz="2000" dirty="0" err="1">
                <a:solidFill>
                  <a:srgbClr val="000000"/>
                </a:solidFill>
              </a:rPr>
              <a:t>données</a:t>
            </a:r>
            <a:r>
              <a:rPr lang="en-US" altLang="en-US" sz="2000" dirty="0">
                <a:solidFill>
                  <a:srgbClr val="000000"/>
                </a:solidFill>
              </a:rPr>
              <a:t> et de la vie </a:t>
            </a:r>
            <a:r>
              <a:rPr lang="en-US" altLang="en-US" sz="2000" dirty="0" err="1">
                <a:solidFill>
                  <a:srgbClr val="000000"/>
                </a:solidFill>
              </a:rPr>
              <a:t>privée</a:t>
            </a:r>
            <a:r>
              <a:rPr lang="en-US" altLang="en-US" sz="2000" dirty="0">
                <a:solidFill>
                  <a:srgbClr val="000000"/>
                </a:solidFill>
              </a:rPr>
              <a:t> de </a:t>
            </a:r>
            <a:r>
              <a:rPr lang="en-US" altLang="en-US" sz="2000" dirty="0" err="1">
                <a:solidFill>
                  <a:srgbClr val="000000"/>
                </a:solidFill>
              </a:rPr>
              <a:t>votre</a:t>
            </a:r>
            <a:r>
              <a:rPr lang="en-US" altLang="en-US" sz="2000" dirty="0">
                <a:solidFill>
                  <a:srgbClr val="000000"/>
                </a:solidFill>
              </a:rPr>
              <a:t> </a:t>
            </a:r>
            <a:r>
              <a:rPr lang="en-US" altLang="en-US" sz="2000" dirty="0" err="1">
                <a:solidFill>
                  <a:srgbClr val="000000"/>
                </a:solidFill>
              </a:rPr>
              <a:t>organisme</a:t>
            </a:r>
            <a:r>
              <a:rPr lang="en-US" altLang="en-US" sz="2000" dirty="0">
                <a:solidFill>
                  <a:srgbClr val="000000"/>
                </a:solidFill>
              </a:rPr>
              <a:t> (p. ex. des </a:t>
            </a:r>
            <a:r>
              <a:rPr lang="en-US" altLang="en-US" sz="2000" dirty="0" err="1">
                <a:solidFill>
                  <a:srgbClr val="000000"/>
                </a:solidFill>
              </a:rPr>
              <a:t>classeurs</a:t>
            </a:r>
            <a:r>
              <a:rPr lang="en-US" altLang="en-US" sz="2000" dirty="0">
                <a:solidFill>
                  <a:srgbClr val="000000"/>
                </a:solidFill>
              </a:rPr>
              <a:t> </a:t>
            </a:r>
            <a:r>
              <a:rPr lang="en-US" altLang="en-US" sz="2000" dirty="0" err="1">
                <a:solidFill>
                  <a:srgbClr val="000000"/>
                </a:solidFill>
              </a:rPr>
              <a:t>verrouillés</a:t>
            </a:r>
            <a:r>
              <a:rPr lang="en-US" altLang="en-US" sz="2000" dirty="0">
                <a:solidFill>
                  <a:srgbClr val="000000"/>
                </a:solidFill>
              </a:rPr>
              <a:t>, des </a:t>
            </a:r>
            <a:r>
              <a:rPr lang="en-US" altLang="en-US" sz="2000" dirty="0" err="1">
                <a:solidFill>
                  <a:srgbClr val="000000"/>
                </a:solidFill>
              </a:rPr>
              <a:t>logiciels</a:t>
            </a:r>
            <a:r>
              <a:rPr lang="en-US" altLang="en-US" sz="2000" dirty="0">
                <a:solidFill>
                  <a:srgbClr val="000000"/>
                </a:solidFill>
              </a:rPr>
              <a:t>) </a:t>
            </a:r>
          </a:p>
          <a:p>
            <a:pPr lvl="1" eaLnBrk="1" hangingPunct="1">
              <a:lnSpc>
                <a:spcPct val="100000"/>
              </a:lnSpc>
            </a:pPr>
            <a:r>
              <a:rPr lang="en-US" altLang="en-US" sz="2000" dirty="0">
                <a:solidFill>
                  <a:srgbClr val="000000"/>
                </a:solidFill>
              </a:rPr>
              <a:t>les </a:t>
            </a:r>
            <a:r>
              <a:rPr lang="en-US" altLang="en-US" sz="2000" dirty="0" err="1">
                <a:solidFill>
                  <a:srgbClr val="000000"/>
                </a:solidFill>
              </a:rPr>
              <a:t>mécanismes</a:t>
            </a:r>
            <a:r>
              <a:rPr lang="en-US" altLang="en-US" sz="2000" dirty="0">
                <a:solidFill>
                  <a:srgbClr val="000000"/>
                </a:solidFill>
              </a:rPr>
              <a:t> de </a:t>
            </a:r>
            <a:r>
              <a:rPr lang="en-US" altLang="en-US" sz="2000" dirty="0" err="1">
                <a:solidFill>
                  <a:srgbClr val="000000"/>
                </a:solidFill>
              </a:rPr>
              <a:t>sécurité</a:t>
            </a:r>
            <a:r>
              <a:rPr lang="en-US" altLang="en-US" sz="2000" dirty="0">
                <a:solidFill>
                  <a:srgbClr val="000000"/>
                </a:solidFill>
              </a:rPr>
              <a:t> </a:t>
            </a:r>
            <a:r>
              <a:rPr lang="en-US" altLang="en-US" sz="2000" dirty="0" err="1">
                <a:solidFill>
                  <a:srgbClr val="000000"/>
                </a:solidFill>
              </a:rPr>
              <a:t>intégrés</a:t>
            </a:r>
            <a:r>
              <a:rPr lang="en-US" altLang="en-US" sz="2000" dirty="0">
                <a:solidFill>
                  <a:srgbClr val="000000"/>
                </a:solidFill>
              </a:rPr>
              <a:t> de </a:t>
            </a:r>
            <a:r>
              <a:rPr lang="en-US" altLang="en-US" sz="2000" dirty="0" err="1">
                <a:solidFill>
                  <a:srgbClr val="000000"/>
                </a:solidFill>
              </a:rPr>
              <a:t>l’outil</a:t>
            </a:r>
            <a:r>
              <a:rPr lang="en-US" altLang="en-US" sz="2000" dirty="0">
                <a:solidFill>
                  <a:srgbClr val="000000"/>
                </a:solidFill>
              </a:rPr>
              <a:t> GRIG-PE </a:t>
            </a:r>
          </a:p>
        </p:txBody>
      </p:sp>
      <p:sp>
        <p:nvSpPr>
          <p:cNvPr id="55300" name="Slide Number Placeholder 3">
            <a:extLst>
              <a:ext uri="{FF2B5EF4-FFF2-40B4-BE49-F238E27FC236}">
                <a16:creationId xmlns:a16="http://schemas.microsoft.com/office/drawing/2014/main" id="{12827FAC-8E79-4D24-9728-3D9CCB0BEC53}"/>
              </a:ext>
            </a:extLst>
          </p:cNvPr>
          <p:cNvSpPr>
            <a:spLocks noGrp="1" noChangeArrowheads="1"/>
          </p:cNvSpPr>
          <p:nvPr>
            <p:ph type="sldNum" sz="quarter" idx="12"/>
            <p:custDataLst>
              <p:tags r:id="rId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6ABD6587-7863-4606-A162-BF79510C9133}" type="slidenum">
              <a:rPr lang="en-US" altLang="en-US" sz="1200">
                <a:solidFill>
                  <a:srgbClr val="000000"/>
                </a:solidFill>
              </a:rPr>
              <a:pPr>
                <a:lnSpc>
                  <a:spcPct val="100000"/>
                </a:lnSpc>
                <a:spcBef>
                  <a:spcPct val="0"/>
                </a:spcBef>
                <a:buFontTx/>
                <a:buNone/>
              </a:pPr>
              <a:t>32</a:t>
            </a:fld>
            <a:endParaRPr lang="en-US" altLang="en-US" sz="1200">
              <a:solidFill>
                <a:srgbClr val="00000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a:extLst>
              <a:ext uri="{FF2B5EF4-FFF2-40B4-BE49-F238E27FC236}">
                <a16:creationId xmlns:a16="http://schemas.microsoft.com/office/drawing/2014/main" id="{3A79EF9A-D47B-42B6-9DFD-E0EE78641D2A}"/>
              </a:ext>
            </a:extLst>
          </p:cNvPr>
          <p:cNvSpPr>
            <a:spLocks noGrp="1" noChangeArrowheads="1"/>
          </p:cNvSpPr>
          <p:nvPr>
            <p:ph type="title"/>
            <p:custDataLst>
              <p:tags r:id="rId1"/>
            </p:custDataLst>
          </p:nvPr>
        </p:nvSpPr>
        <p:spPr>
          <a:xfrm>
            <a:off x="838200" y="182563"/>
            <a:ext cx="8723313" cy="914400"/>
          </a:xfrm>
        </p:spPr>
        <p:txBody>
          <a:bodyPr/>
          <a:lstStyle/>
          <a:p>
            <a:pPr eaLnBrk="1" hangingPunct="1"/>
            <a:r>
              <a:rPr lang="en-US" altLang="en-US" sz="3600" b="1">
                <a:solidFill>
                  <a:srgbClr val="254061"/>
                </a:solidFill>
              </a:rPr>
              <a:t>Prochaines étapes</a:t>
            </a:r>
          </a:p>
        </p:txBody>
      </p:sp>
      <p:sp>
        <p:nvSpPr>
          <p:cNvPr id="56323" name="Content Placeholder 2">
            <a:extLst>
              <a:ext uri="{FF2B5EF4-FFF2-40B4-BE49-F238E27FC236}">
                <a16:creationId xmlns:a16="http://schemas.microsoft.com/office/drawing/2014/main" id="{7A499E88-63ED-4A93-979C-42E5C1CC1D3F}"/>
              </a:ext>
            </a:extLst>
          </p:cNvPr>
          <p:cNvSpPr>
            <a:spLocks noGrp="1" noChangeArrowheads="1"/>
          </p:cNvSpPr>
          <p:nvPr>
            <p:ph idx="1"/>
            <p:custDataLst>
              <p:tags r:id="rId2"/>
            </p:custDataLst>
          </p:nvPr>
        </p:nvSpPr>
        <p:spPr>
          <a:xfrm>
            <a:off x="838200" y="1252538"/>
            <a:ext cx="10515600" cy="4352925"/>
          </a:xfrm>
        </p:spPr>
        <p:txBody>
          <a:bodyPr/>
          <a:lstStyle/>
          <a:p>
            <a:pPr marL="457200" indent="-457200" eaLnBrk="1" hangingPunct="1">
              <a:spcBef>
                <a:spcPts val="1013"/>
              </a:spcBef>
              <a:buFont typeface="Arial" panose="020B0604020202020204" pitchFamily="34" charset="0"/>
              <a:buAutoNum type="arabicPeriod"/>
            </a:pPr>
            <a:r>
              <a:rPr lang="en-US" altLang="en-US" sz="2000">
                <a:solidFill>
                  <a:srgbClr val="000000"/>
                </a:solidFill>
              </a:rPr>
              <a:t>Prenez en considération les concepts et principes de protection de la vie privée que vous avez appris et examinez les politiques et procédures de votre organisme ainsi que les autres formations du personnel </a:t>
            </a:r>
          </a:p>
          <a:p>
            <a:pPr marL="457200" indent="-457200" eaLnBrk="1" hangingPunct="1">
              <a:spcBef>
                <a:spcPts val="1013"/>
              </a:spcBef>
              <a:buFont typeface="Arial" panose="020B0604020202020204" pitchFamily="34" charset="0"/>
              <a:buAutoNum type="arabicPeriod"/>
            </a:pPr>
            <a:r>
              <a:rPr lang="en-US" altLang="en-US" sz="2000">
                <a:solidFill>
                  <a:srgbClr val="000000"/>
                </a:solidFill>
              </a:rPr>
              <a:t>Consultez votre propre conseillère ou conseiller juridique si vous vous demandez si vous êtes en conformité avec les lois et règlements sur la protection de la vie privée pertinents</a:t>
            </a:r>
          </a:p>
          <a:p>
            <a:pPr marL="457200" indent="-457200" eaLnBrk="1" hangingPunct="1">
              <a:spcBef>
                <a:spcPts val="1013"/>
              </a:spcBef>
              <a:buFont typeface="Arial" panose="020B0604020202020204" pitchFamily="34" charset="0"/>
              <a:buAutoNum type="arabicPeriod"/>
            </a:pPr>
            <a:r>
              <a:rPr lang="en-US" altLang="en-US" sz="2000">
                <a:solidFill>
                  <a:srgbClr val="000000"/>
                </a:solidFill>
              </a:rPr>
              <a:t>Acheminez vos questions sur les sujets abordés au cours de cette formation à votre représentante ou représentant ministériel habituel </a:t>
            </a:r>
          </a:p>
          <a:p>
            <a:pPr marL="457200" indent="-457200" eaLnBrk="1" hangingPunct="1">
              <a:spcBef>
                <a:spcPts val="1013"/>
              </a:spcBef>
              <a:buFont typeface="Arial" panose="020B0604020202020204" pitchFamily="34" charset="0"/>
              <a:buAutoNum type="arabicPeriod"/>
            </a:pPr>
            <a:r>
              <a:rPr lang="en-US" altLang="en-US" sz="2000">
                <a:solidFill>
                  <a:srgbClr val="000000"/>
                </a:solidFill>
              </a:rPr>
              <a:t>Trouvez des ressources supplémentaires </a:t>
            </a:r>
          </a:p>
          <a:p>
            <a:pPr lvl="1" eaLnBrk="1" hangingPunct="1"/>
            <a:r>
              <a:rPr lang="en-US" altLang="en-US" sz="2000">
                <a:solidFill>
                  <a:srgbClr val="000000"/>
                </a:solidFill>
              </a:rPr>
              <a:t>Par exemple, les Premières Nations peuvent avoir leurs propres politiques ou règles pour leurs communautés – vérifiez le site Web du conseil de bande ou communiquez avec votre personne-ressource pour confirmer. </a:t>
            </a:r>
          </a:p>
        </p:txBody>
      </p:sp>
      <p:sp>
        <p:nvSpPr>
          <p:cNvPr id="56324" name="Slide Number Placeholder 3">
            <a:extLst>
              <a:ext uri="{FF2B5EF4-FFF2-40B4-BE49-F238E27FC236}">
                <a16:creationId xmlns:a16="http://schemas.microsoft.com/office/drawing/2014/main" id="{E95F1C03-1D9E-4EB9-85E3-FDA560D6B4E9}"/>
              </a:ext>
            </a:extLst>
          </p:cNvPr>
          <p:cNvSpPr>
            <a:spLocks noGrp="1" noChangeArrowheads="1"/>
          </p:cNvSpPr>
          <p:nvPr>
            <p:ph type="sldNum" sz="quarter" idx="12"/>
            <p:custDataLst>
              <p:tags r:id="rId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FC2F9A34-2651-488E-84B6-F350C3AD4FCE}" type="slidenum">
              <a:rPr lang="en-US" altLang="en-US" sz="1200">
                <a:solidFill>
                  <a:srgbClr val="000000"/>
                </a:solidFill>
              </a:rPr>
              <a:pPr>
                <a:lnSpc>
                  <a:spcPct val="100000"/>
                </a:lnSpc>
                <a:spcBef>
                  <a:spcPct val="0"/>
                </a:spcBef>
                <a:buFontTx/>
                <a:buNone/>
              </a:pPr>
              <a:t>33</a:t>
            </a:fld>
            <a:endParaRPr lang="en-US" altLang="en-US" sz="1200">
              <a:solidFill>
                <a:srgbClr val="0000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id="{BE1489FF-225B-4865-8CDD-4F2F01FBF022}"/>
              </a:ext>
            </a:extLst>
          </p:cNvPr>
          <p:cNvSpPr>
            <a:spLocks noGrp="1" noChangeArrowheads="1"/>
          </p:cNvSpPr>
          <p:nvPr>
            <p:ph type="title"/>
            <p:custDataLst>
              <p:tags r:id="rId1"/>
            </p:custDataLst>
          </p:nvPr>
        </p:nvSpPr>
        <p:spPr>
          <a:xfrm>
            <a:off x="268288" y="130711"/>
            <a:ext cx="10515600" cy="417513"/>
          </a:xfrm>
        </p:spPr>
        <p:txBody>
          <a:bodyPr/>
          <a:lstStyle/>
          <a:p>
            <a:pPr eaLnBrk="1" hangingPunct="1"/>
            <a:r>
              <a:rPr lang="en-US" altLang="en-US" sz="2200" b="1" dirty="0">
                <a:solidFill>
                  <a:srgbClr val="254061"/>
                </a:solidFill>
              </a:rPr>
              <a:t>ANNEXE A : </a:t>
            </a:r>
            <a:r>
              <a:rPr lang="en-US" altLang="en-US" sz="2200" b="1" dirty="0" err="1">
                <a:solidFill>
                  <a:srgbClr val="254061"/>
                </a:solidFill>
              </a:rPr>
              <a:t>Paysage</a:t>
            </a:r>
            <a:r>
              <a:rPr lang="en-US" altLang="en-US" sz="2200" b="1" dirty="0">
                <a:solidFill>
                  <a:srgbClr val="254061"/>
                </a:solidFill>
              </a:rPr>
              <a:t> des </a:t>
            </a:r>
            <a:r>
              <a:rPr lang="en-US" altLang="en-US" sz="2200" b="1" dirty="0" err="1">
                <a:solidFill>
                  <a:srgbClr val="254061"/>
                </a:solidFill>
              </a:rPr>
              <a:t>lois</a:t>
            </a:r>
            <a:r>
              <a:rPr lang="en-US" altLang="en-US" sz="2200" b="1" dirty="0">
                <a:solidFill>
                  <a:srgbClr val="254061"/>
                </a:solidFill>
              </a:rPr>
              <a:t> sur la protection de la vie </a:t>
            </a:r>
            <a:r>
              <a:rPr lang="en-US" altLang="en-US" sz="2200" b="1" dirty="0" err="1">
                <a:solidFill>
                  <a:srgbClr val="254061"/>
                </a:solidFill>
              </a:rPr>
              <a:t>privée</a:t>
            </a:r>
            <a:endParaRPr lang="en-US" altLang="en-US" sz="2200" b="1" dirty="0">
              <a:solidFill>
                <a:srgbClr val="254061"/>
              </a:solidFill>
            </a:endParaRPr>
          </a:p>
        </p:txBody>
      </p:sp>
      <p:graphicFrame>
        <p:nvGraphicFramePr>
          <p:cNvPr id="12" name="Content Placeholder 4">
            <a:extLst>
              <a:ext uri="{FF2B5EF4-FFF2-40B4-BE49-F238E27FC236}">
                <a16:creationId xmlns:a16="http://schemas.microsoft.com/office/drawing/2014/main" id="{23C8423B-DF6F-470E-9110-22AEB4A64CE7}"/>
              </a:ext>
            </a:extLst>
          </p:cNvPr>
          <p:cNvGraphicFramePr>
            <a:graphicFrameLocks noGrp="1"/>
          </p:cNvGraphicFramePr>
          <p:nvPr>
            <p:custDataLst>
              <p:tags r:id="rId2"/>
            </p:custDataLst>
            <p:extLst>
              <p:ext uri="{D42A27DB-BD31-4B8C-83A1-F6EECF244321}">
                <p14:modId xmlns:p14="http://schemas.microsoft.com/office/powerpoint/2010/main" val="3650626629"/>
              </p:ext>
            </p:extLst>
          </p:nvPr>
        </p:nvGraphicFramePr>
        <p:xfrm>
          <a:off x="268288" y="616585"/>
          <a:ext cx="11811000" cy="5826443"/>
        </p:xfrm>
        <a:graphic>
          <a:graphicData uri="http://schemas.openxmlformats.org/drawingml/2006/table">
            <a:tbl>
              <a:tblPr/>
              <a:tblGrid>
                <a:gridCol w="2217780">
                  <a:extLst>
                    <a:ext uri="{9D8B030D-6E8A-4147-A177-3AD203B41FA5}">
                      <a16:colId xmlns:a16="http://schemas.microsoft.com/office/drawing/2014/main" val="1231124458"/>
                    </a:ext>
                  </a:extLst>
                </a:gridCol>
                <a:gridCol w="3715061">
                  <a:extLst>
                    <a:ext uri="{9D8B030D-6E8A-4147-A177-3AD203B41FA5}">
                      <a16:colId xmlns:a16="http://schemas.microsoft.com/office/drawing/2014/main" val="712460759"/>
                    </a:ext>
                  </a:extLst>
                </a:gridCol>
                <a:gridCol w="5878159">
                  <a:extLst>
                    <a:ext uri="{9D8B030D-6E8A-4147-A177-3AD203B41FA5}">
                      <a16:colId xmlns:a16="http://schemas.microsoft.com/office/drawing/2014/main" val="2418612128"/>
                    </a:ext>
                  </a:extLst>
                </a:gridCol>
              </a:tblGrid>
              <a:tr h="254000">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400" b="1" i="0" u="none" strike="noStrike" cap="none" normalizeH="0" baseline="0">
                          <a:ln>
                            <a:noFill/>
                          </a:ln>
                          <a:solidFill>
                            <a:srgbClr val="000000"/>
                          </a:solidFill>
                          <a:effectLst/>
                          <a:latin typeface="Arial" panose="020B0604020202020204" pitchFamily="34" charset="0"/>
                        </a:rPr>
                        <a:t>Loi </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400" b="1" i="0" u="none" strike="noStrike" cap="none" normalizeH="0" baseline="0">
                          <a:ln>
                            <a:noFill/>
                          </a:ln>
                          <a:solidFill>
                            <a:srgbClr val="000000"/>
                          </a:solidFill>
                          <a:effectLst/>
                          <a:latin typeface="Arial" panose="020B0604020202020204" pitchFamily="34" charset="0"/>
                        </a:rPr>
                        <a:t>Les personnes visées</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400" b="1" i="0" u="none" strike="noStrike" cap="none" normalizeH="0" baseline="0">
                          <a:ln>
                            <a:noFill/>
                          </a:ln>
                          <a:solidFill>
                            <a:srgbClr val="000000"/>
                          </a:solidFill>
                          <a:effectLst/>
                          <a:latin typeface="Arial" panose="020B0604020202020204" pitchFamily="34" charset="0"/>
                        </a:rPr>
                        <a:t>Ses incidences sur l’outil GRIG-PE / facteurs à considérer</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24047562"/>
                  </a:ext>
                </a:extLst>
              </a:tr>
              <a:tr h="0">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Loi</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sur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l’accès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à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l’information</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et la protection de la vie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privée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(LAIPVP))</a:t>
                      </a: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ts val="25"/>
                        </a:spcBef>
                        <a:spcAft>
                          <a:spcPct val="0"/>
                        </a:spcAft>
                        <a:buClrTx/>
                        <a:buSzPct val="100000"/>
                        <a:buFontTx/>
                        <a:buNone/>
                        <a:tabLst/>
                      </a:pP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Les exigences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générales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relatives à la protection de la vie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privée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pour les institutions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gouvernementales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provinciales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(ex. 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ministères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organismes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universités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ts val="25"/>
                        </a:spcBef>
                        <a:spcAft>
                          <a:spcPct val="0"/>
                        </a:spcAft>
                        <a:buClrTx/>
                        <a:buSzPct val="100000"/>
                        <a:buFontTx/>
                        <a:buNone/>
                        <a:tabLst/>
                      </a:pPr>
                      <a:r>
                        <a:rPr kumimoji="0" lang="en-US" altLang="en-US" sz="1100" b="0" i="0" u="none" strike="noStrike" cap="none" normalizeH="0" baseline="0">
                          <a:ln>
                            <a:noFill/>
                          </a:ln>
                          <a:solidFill>
                            <a:srgbClr val="000000"/>
                          </a:solidFill>
                          <a:effectLst/>
                          <a:latin typeface="Arial" panose="020B0604020202020204" pitchFamily="34" charset="0"/>
                          <a:cs typeface="Arial" panose="020B0604020202020204" pitchFamily="34" charset="0"/>
                        </a:rPr>
                        <a:t>Permet à toute personne de demander l’accès aux renseignements conservés par le gouvernement et les institutions, y compris les renseignements personnels.</a:t>
                      </a: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10714886"/>
                  </a:ext>
                </a:extLst>
              </a:tr>
              <a:tr h="614363">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100" b="0" i="0" u="none" strike="noStrike" cap="none" normalizeH="0" baseline="0">
                          <a:ln>
                            <a:noFill/>
                          </a:ln>
                          <a:solidFill>
                            <a:srgbClr val="000000"/>
                          </a:solidFill>
                          <a:effectLst/>
                          <a:latin typeface="Arial" panose="020B0604020202020204" pitchFamily="34" charset="0"/>
                          <a:cs typeface="Arial" panose="020B0604020202020204" pitchFamily="34" charset="0"/>
                        </a:rPr>
                        <a:t>Loi sur l’accès à l’information municipale et la protection de la vie privée (LAIMPVP) </a:t>
                      </a:r>
                    </a:p>
                  </a:txBody>
                  <a:tcPr horzOverflow="overflow">
                    <a:lnL>
                      <a:noFill/>
                    </a:lnL>
                    <a:lnR>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organismes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gouvernementaux</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locaux</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(ex. les conseils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scolaires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a:t>
                      </a:r>
                    </a:p>
                  </a:txBody>
                  <a:tcPr horzOverflow="overflow">
                    <a:lnL>
                      <a:noFill/>
                    </a:lnL>
                    <a:lnR>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100" b="0" i="0" u="none" strike="noStrike" cap="none" normalizeH="0" baseline="0">
                          <a:ln>
                            <a:noFill/>
                          </a:ln>
                          <a:solidFill>
                            <a:srgbClr val="000000"/>
                          </a:solidFill>
                          <a:effectLst/>
                          <a:latin typeface="Arial" panose="020B0604020202020204" pitchFamily="34" charset="0"/>
                          <a:cs typeface="Arial" panose="020B0604020202020204" pitchFamily="34" charset="0"/>
                        </a:rPr>
                        <a:t>Permet aux gens de demander l’accès aux renseignements conservés par les organismes gouvernementaux locaux, y compris aux renseignements personnels.</a:t>
                      </a:r>
                    </a:p>
                  </a:txBody>
                  <a:tcPr horzOverflow="overflow">
                    <a:lnL>
                      <a:noFill/>
                    </a:lnL>
                    <a:lnR>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4517029"/>
                  </a:ext>
                </a:extLst>
              </a:tr>
              <a:tr h="457200">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100" b="0" i="0" u="none" strike="noStrike" cap="none" normalizeH="0" baseline="0">
                          <a:ln>
                            <a:noFill/>
                          </a:ln>
                          <a:solidFill>
                            <a:srgbClr val="000000"/>
                          </a:solidFill>
                          <a:effectLst/>
                          <a:latin typeface="Arial" panose="020B0604020202020204" pitchFamily="34" charset="0"/>
                          <a:cs typeface="Arial" panose="020B0604020202020204" pitchFamily="34" charset="0"/>
                          <a:sym typeface="Arial" panose="020B0604020202020204" pitchFamily="34" charset="0"/>
                        </a:rPr>
                        <a:t>Loi de 2004 sur la protection des renseignements personnels sur la santé (LPRPS)</a:t>
                      </a:r>
                    </a:p>
                  </a:txBody>
                  <a:tcPr horzOverflow="overflow">
                    <a:lnL>
                      <a:noFill/>
                    </a:lnL>
                    <a:lnR>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dépositaires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renseignements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sur la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santé</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(ex. 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hôpitaux</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professionnels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la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santé</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a:t>
                      </a:r>
                    </a:p>
                  </a:txBody>
                  <a:tcPr horzOverflow="overflow">
                    <a:lnL>
                      <a:noFill/>
                    </a:lnL>
                    <a:lnR>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tabLst>
                          <a:tab pos="2519363" algn="l"/>
                        </a:tabLst>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tabLst>
                          <a:tab pos="2519363" algn="l"/>
                        </a:tabLst>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tabLst>
                          <a:tab pos="2519363" algn="l"/>
                        </a:tabLst>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tabLst>
                          <a:tab pos="2519363" algn="l"/>
                        </a:tabLst>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tabLst>
                          <a:tab pos="2519363" algn="l"/>
                        </a:tabLst>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tabLst>
                          <a:tab pos="2519363" algn="l"/>
                        </a:tabLst>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tabLst>
                          <a:tab pos="2519363" algn="l"/>
                        </a:tabLst>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tabLst>
                          <a:tab pos="2519363" algn="l"/>
                        </a:tabLst>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tabLst>
                          <a:tab pos="2519363" algn="l"/>
                        </a:tabLst>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tab pos="2519363" algn="l"/>
                        </a:tabLst>
                      </a:pPr>
                      <a:r>
                        <a:rPr kumimoji="0" lang="en-US" altLang="en-US" sz="1100" b="0" i="0" u="none" strike="noStrike" cap="none" normalizeH="0" baseline="0">
                          <a:ln>
                            <a:noFill/>
                          </a:ln>
                          <a:solidFill>
                            <a:srgbClr val="000000"/>
                          </a:solidFill>
                          <a:effectLst/>
                          <a:latin typeface="Arial" panose="020B0604020202020204" pitchFamily="34" charset="0"/>
                          <a:cs typeface="Arial" panose="020B0604020202020204" pitchFamily="34" charset="0"/>
                        </a:rPr>
                        <a:t>La LPRPS énonce les objectifs ainsi que l’orientation de la collecte, de l’utilisation et de la divulgation des renseignements personnels dans le secteur de la santé. Les renseignements sur la santé devraient être traités conformément à l’orientation précisée dans la LPRPS. </a:t>
                      </a:r>
                    </a:p>
                  </a:txBody>
                  <a:tcPr horzOverflow="overflow">
                    <a:lnL>
                      <a:noFill/>
                    </a:lnL>
                    <a:lnR>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61139693"/>
                  </a:ext>
                </a:extLst>
              </a:tr>
              <a:tr h="0">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100" b="0" i="0" u="none" strike="noStrike" cap="none" normalizeH="0" baseline="0">
                          <a:ln>
                            <a:noFill/>
                          </a:ln>
                          <a:solidFill>
                            <a:srgbClr val="000000"/>
                          </a:solidFill>
                          <a:effectLst/>
                          <a:latin typeface="Arial" panose="020B0604020202020204" pitchFamily="34" charset="0"/>
                          <a:cs typeface="Arial" panose="020B0604020202020204" pitchFamily="34" charset="0"/>
                        </a:rPr>
                        <a:t>Loi sur le système de justice pénale pour les adolescents (LSJPA)</a:t>
                      </a:r>
                    </a:p>
                  </a:txBody>
                  <a:tcPr horzOverflow="overflow">
                    <a:lnL>
                      <a:noFill/>
                    </a:lnL>
                    <a:lnR>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entités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du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système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justice pour la jeunesse (ex. 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établissements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garde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ou</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détention</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a:t>
                      </a:r>
                    </a:p>
                  </a:txBody>
                  <a:tcPr horzOverflow="overflow">
                    <a:lnL>
                      <a:noFill/>
                    </a:lnL>
                    <a:lnR>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La LSJPA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protège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la vie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privée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jeunes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ayant</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démêlés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avec la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loi</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en</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limitant</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la publication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d'information</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pouvant</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les identifier, de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même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que 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témoins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ou</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victimes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moins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18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ans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crimes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commis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par des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jeunes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La LSJPA impose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aussi</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limites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strictes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sur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l'accès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à des dossiers sur des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jeunes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tenus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aux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termes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la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Loi</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et sur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leur</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divulgation. La LSJPA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est</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une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loi</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fédérale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Elle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prévaut</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donc</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en</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cas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conflit</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avec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une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loi</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provinciale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Votre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organisme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doit respecter la LSJPA à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l'égard</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renseignements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et des dossiers sur 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jeunes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p>
                  </a:txBody>
                  <a:tcPr horzOverflow="overflow">
                    <a:lnL>
                      <a:noFill/>
                    </a:lnL>
                    <a:lnR>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63596092"/>
                  </a:ext>
                </a:extLst>
              </a:tr>
              <a:tr h="0">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100" b="0" i="0" u="none" strike="noStrike" cap="none" normalizeH="0" baseline="0">
                          <a:ln>
                            <a:noFill/>
                          </a:ln>
                          <a:solidFill>
                            <a:srgbClr val="000000"/>
                          </a:solidFill>
                          <a:effectLst/>
                          <a:latin typeface="Arial" panose="020B0604020202020204" pitchFamily="34" charset="0"/>
                        </a:rPr>
                        <a:t>Loi de 2017 sur les services à l’enfance, à la jeunesse et à la famille (LSEJF) </a:t>
                      </a:r>
                    </a:p>
                  </a:txBody>
                  <a:tcPr horzOverflow="overflow">
                    <a:lnL>
                      <a:noFill/>
                    </a:lnL>
                    <a:lnR>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100" b="0" i="0" u="none" strike="noStrike" cap="none" normalizeH="0" baseline="0">
                          <a:ln>
                            <a:noFill/>
                          </a:ln>
                          <a:solidFill>
                            <a:srgbClr val="000000"/>
                          </a:solidFill>
                          <a:effectLst/>
                          <a:latin typeface="Arial" panose="020B0604020202020204" pitchFamily="34" charset="0"/>
                          <a:cs typeface="Arial" panose="020B0604020202020204" pitchFamily="34" charset="0"/>
                        </a:rPr>
                        <a:t>Les fournisseurs de services financés, les sociétés d’aide à l’enfance, les titulaires d’un permis d’établissement et certains parents de famille d’accueil </a:t>
                      </a:r>
                    </a:p>
                  </a:txBody>
                  <a:tcPr horzOverflow="overflow">
                    <a:lnL>
                      <a:noFill/>
                    </a:lnL>
                    <a:lnR>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La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partie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X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énonce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objectifs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ainsi</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que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l’orientation</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la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collecte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l’utilisation</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et de la divulgation des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renseignements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personnels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dans le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secteur</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des services à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l’enfance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à la jeunesse et à la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famille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p>
                  </a:txBody>
                  <a:tcPr horzOverflow="overflow">
                    <a:lnL>
                      <a:noFill/>
                    </a:lnL>
                    <a:lnR>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99884683"/>
                  </a:ext>
                </a:extLst>
              </a:tr>
              <a:tr h="0">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100" b="0" i="0" u="none" strike="noStrike" cap="none" normalizeH="0" baseline="0">
                          <a:ln>
                            <a:noFill/>
                          </a:ln>
                          <a:solidFill>
                            <a:srgbClr val="000000"/>
                          </a:solidFill>
                          <a:effectLst/>
                          <a:latin typeface="Arial" panose="020B0604020202020204" pitchFamily="34" charset="0"/>
                        </a:rPr>
                        <a:t>Loi sur le ministère des Services sociaux et communautaires (LMSSC)</a:t>
                      </a:r>
                    </a:p>
                  </a:txBody>
                  <a:tcPr horzOverflow="overflow">
                    <a:lnL>
                      <a:noFill/>
                    </a:lnL>
                    <a:lnR>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Le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Ministère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et 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fournisseurs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services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financés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(ex. 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maisons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d’hébergement</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pour femmes, 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fournisseurs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services de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ressourcement</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et de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mieux-être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pour 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Autochtones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en</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établissement</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a:t>
                      </a:r>
                    </a:p>
                  </a:txBody>
                  <a:tcPr horzOverflow="overflow">
                    <a:lnL>
                      <a:noFill/>
                    </a:lnL>
                    <a:lnR>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bénéficiaires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paiements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transfert</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qui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reçoivent</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des fonds pour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mettre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sur pied des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programmes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qui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sont</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assujettis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à la LMSSC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doivent</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respecter les exigences relatives à la protection de la vie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privée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énoncées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dans la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Loi</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et dans 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contrats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service. </a:t>
                      </a:r>
                    </a:p>
                  </a:txBody>
                  <a:tcPr horzOverflow="overflow">
                    <a:lnL>
                      <a:noFill/>
                    </a:lnL>
                    <a:lnR>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85662777"/>
                  </a:ext>
                </a:extLst>
              </a:tr>
              <a:tr h="0">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100" b="0" i="0" u="none" strike="noStrike" cap="none" normalizeH="0" baseline="0">
                          <a:ln>
                            <a:noFill/>
                          </a:ln>
                          <a:solidFill>
                            <a:srgbClr val="000000"/>
                          </a:solidFill>
                          <a:effectLst/>
                          <a:latin typeface="Arial" panose="020B0604020202020204" pitchFamily="34" charset="0"/>
                        </a:rPr>
                        <a:t>Loi de 2008 sur les services et soutiens favorisant l’inclusion sociale des personnes ayant une déficience intellectuelle (LISPDI)</a:t>
                      </a:r>
                    </a:p>
                  </a:txBody>
                  <a:tcPr horzOverflow="overflow">
                    <a:lnL>
                      <a:noFill/>
                    </a:lnL>
                    <a:lnR>
                      <a:noFill/>
                    </a:lnR>
                    <a:lnT w="12700" cap="flat" cmpd="sng" algn="ctr">
                      <a:solidFill>
                        <a:srgbClr val="BFBFBF"/>
                      </a:solidFill>
                      <a:prstDash val="solid"/>
                      <a:round/>
                      <a:headEnd type="none" w="med" len="med"/>
                      <a:tailEnd type="none" w="med" len="med"/>
                    </a:lnT>
                    <a:lnB>
                      <a:noFill/>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fournisseurs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services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financés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(ex. les foyers de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soutien</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intensif</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agences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placement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ou</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gestion de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cas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p>
                  </a:txBody>
                  <a:tcPr horzOverflow="overflow">
                    <a:lnL>
                      <a:noFill/>
                    </a:lnL>
                    <a:lnR>
                      <a:noFill/>
                    </a:lnR>
                    <a:lnT w="12700" cap="flat" cmpd="sng" algn="ctr">
                      <a:solidFill>
                        <a:srgbClr val="BFBFBF"/>
                      </a:solidFill>
                      <a:prstDash val="solid"/>
                      <a:round/>
                      <a:headEnd type="none" w="med" len="med"/>
                      <a:tailEnd type="none" w="med" len="med"/>
                    </a:lnT>
                    <a:lnB>
                      <a:noFill/>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Autorise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la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collecte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directe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et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indirecte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renseignements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personnels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par 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personnes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qui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demandent</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ou</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reçoivent</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des services et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soutiens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par des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organismes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de service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ou</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un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financement</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direct. La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partie</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VIII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décrit</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comment les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renseignements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sont</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recueillis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et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utilisés</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en</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vertu de la </a:t>
                      </a:r>
                      <a:r>
                        <a:rPr kumimoji="0" lang="en-US" altLang="en-US" sz="11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Loi</a:t>
                      </a:r>
                      <a:r>
                        <a:rPr kumimoji="0" lang="en-US" altLang="en-US" sz="11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p>
                  </a:txBody>
                  <a:tcPr horzOverflow="overflow">
                    <a:lnL>
                      <a:noFill/>
                    </a:lnL>
                    <a:lnR>
                      <a:noFill/>
                    </a:lnR>
                    <a:lnT w="12700" cap="flat" cmpd="sng" algn="ctr">
                      <a:solidFill>
                        <a:srgbClr val="BFBFBF"/>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2665178867"/>
                  </a:ext>
                </a:extLst>
              </a:tr>
            </a:tbl>
          </a:graphicData>
        </a:graphic>
      </p:graphicFrame>
      <p:sp>
        <p:nvSpPr>
          <p:cNvPr id="14" name="TextBox 13">
            <a:extLst>
              <a:ext uri="{FF2B5EF4-FFF2-40B4-BE49-F238E27FC236}">
                <a16:creationId xmlns:a16="http://schemas.microsoft.com/office/drawing/2014/main" id="{1C153A61-2E65-4757-B860-1C9AA25F2ABE}"/>
              </a:ext>
            </a:extLst>
          </p:cNvPr>
          <p:cNvSpPr txBox="1"/>
          <p:nvPr>
            <p:custDataLst>
              <p:tags r:id="rId3"/>
            </p:custDataLst>
          </p:nvPr>
        </p:nvSpPr>
        <p:spPr>
          <a:xfrm>
            <a:off x="0" y="6447034"/>
            <a:ext cx="12192000" cy="313932"/>
          </a:xfrm>
          <a:prstGeom prst="rect">
            <a:avLst/>
          </a:prstGeom>
          <a:solidFill>
            <a:schemeClr val="accent5">
              <a:lumMod val="40000"/>
              <a:lumOff val="60000"/>
            </a:schemeClr>
          </a:solidFill>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defTabSz="914400" eaLnBrk="1" hangingPunct="1">
              <a:spcBef>
                <a:spcPts val="1013"/>
              </a:spcBef>
              <a:buFontTx/>
              <a:buNone/>
            </a:pPr>
            <a:r>
              <a:rPr lang="en-US" altLang="en-US" sz="1600" i="1" dirty="0">
                <a:solidFill>
                  <a:srgbClr val="000000"/>
                </a:solidFill>
              </a:rPr>
              <a:t>Des questions? </a:t>
            </a:r>
            <a:r>
              <a:rPr lang="en-US" altLang="en-US" sz="1600" i="1" dirty="0" err="1">
                <a:solidFill>
                  <a:srgbClr val="000000"/>
                </a:solidFill>
              </a:rPr>
              <a:t>Consultez</a:t>
            </a:r>
            <a:r>
              <a:rPr lang="en-US" altLang="en-US" sz="1600" i="1" dirty="0">
                <a:solidFill>
                  <a:srgbClr val="000000"/>
                </a:solidFill>
              </a:rPr>
              <a:t> </a:t>
            </a:r>
            <a:r>
              <a:rPr lang="en-US" altLang="en-US" sz="1600" i="1" dirty="0" err="1">
                <a:solidFill>
                  <a:srgbClr val="000000"/>
                </a:solidFill>
              </a:rPr>
              <a:t>une</a:t>
            </a:r>
            <a:r>
              <a:rPr lang="en-US" altLang="en-US" sz="1600" i="1" dirty="0">
                <a:solidFill>
                  <a:srgbClr val="000000"/>
                </a:solidFill>
              </a:rPr>
              <a:t> </a:t>
            </a:r>
            <a:r>
              <a:rPr lang="en-US" altLang="en-US" sz="1600" i="1" dirty="0" err="1">
                <a:solidFill>
                  <a:srgbClr val="000000"/>
                </a:solidFill>
              </a:rPr>
              <a:t>conseillère</a:t>
            </a:r>
            <a:r>
              <a:rPr lang="en-US" altLang="en-US" sz="1600" i="1" dirty="0">
                <a:solidFill>
                  <a:srgbClr val="000000"/>
                </a:solidFill>
              </a:rPr>
              <a:t> </a:t>
            </a:r>
            <a:r>
              <a:rPr lang="en-US" altLang="en-US" sz="1600" i="1" dirty="0" err="1">
                <a:solidFill>
                  <a:srgbClr val="000000"/>
                </a:solidFill>
              </a:rPr>
              <a:t>ou</a:t>
            </a:r>
            <a:r>
              <a:rPr lang="en-US" altLang="en-US" sz="1600" i="1" dirty="0">
                <a:solidFill>
                  <a:srgbClr val="000000"/>
                </a:solidFill>
              </a:rPr>
              <a:t> un </a:t>
            </a:r>
            <a:r>
              <a:rPr lang="en-US" altLang="en-US" sz="1600" i="1" dirty="0" err="1">
                <a:solidFill>
                  <a:srgbClr val="000000"/>
                </a:solidFill>
              </a:rPr>
              <a:t>conseiller</a:t>
            </a:r>
            <a:r>
              <a:rPr lang="en-US" altLang="en-US" sz="1600" i="1" dirty="0">
                <a:solidFill>
                  <a:srgbClr val="000000"/>
                </a:solidFill>
              </a:rPr>
              <a:t> </a:t>
            </a:r>
            <a:r>
              <a:rPr lang="en-US" altLang="en-US" sz="1600" i="1" dirty="0" err="1">
                <a:solidFill>
                  <a:srgbClr val="000000"/>
                </a:solidFill>
              </a:rPr>
              <a:t>juridique</a:t>
            </a:r>
            <a:r>
              <a:rPr lang="en-US" altLang="en-US" sz="1600" i="1" dirty="0">
                <a:solidFill>
                  <a:srgbClr val="000000"/>
                </a:solidFill>
              </a:rPr>
              <a:t> pour </a:t>
            </a:r>
            <a:r>
              <a:rPr lang="en-US" altLang="en-US" sz="1600" i="1" dirty="0" err="1">
                <a:solidFill>
                  <a:srgbClr val="000000"/>
                </a:solidFill>
              </a:rPr>
              <a:t>connaître</a:t>
            </a:r>
            <a:r>
              <a:rPr lang="en-US" altLang="en-US" sz="1600" i="1" dirty="0">
                <a:solidFill>
                  <a:srgbClr val="000000"/>
                </a:solidFill>
              </a:rPr>
              <a:t> les incidences des </a:t>
            </a:r>
            <a:r>
              <a:rPr lang="en-US" altLang="en-US" sz="1600" i="1" dirty="0" err="1">
                <a:solidFill>
                  <a:srgbClr val="000000"/>
                </a:solidFill>
              </a:rPr>
              <a:t>lois</a:t>
            </a:r>
            <a:r>
              <a:rPr lang="en-US" altLang="en-US" sz="1600" i="1" dirty="0">
                <a:solidFill>
                  <a:srgbClr val="000000"/>
                </a:solidFill>
              </a:rPr>
              <a:t> sur </a:t>
            </a:r>
            <a:r>
              <a:rPr lang="en-US" altLang="en-US" sz="1600" i="1" dirty="0" err="1">
                <a:solidFill>
                  <a:srgbClr val="000000"/>
                </a:solidFill>
              </a:rPr>
              <a:t>votre</a:t>
            </a:r>
            <a:r>
              <a:rPr lang="en-US" altLang="en-US" sz="1600" i="1" dirty="0">
                <a:solidFill>
                  <a:srgbClr val="000000"/>
                </a:solidFill>
              </a:rPr>
              <a:t> travail. </a:t>
            </a:r>
          </a:p>
        </p:txBody>
      </p:sp>
      <p:sp>
        <p:nvSpPr>
          <p:cNvPr id="58404" name="Slide Number Placeholder 2">
            <a:extLst>
              <a:ext uri="{FF2B5EF4-FFF2-40B4-BE49-F238E27FC236}">
                <a16:creationId xmlns:a16="http://schemas.microsoft.com/office/drawing/2014/main" id="{92756357-3F52-460C-85C5-78F0A4C6EF03}"/>
              </a:ext>
            </a:extLst>
          </p:cNvPr>
          <p:cNvSpPr>
            <a:spLocks noGrp="1" noChangeArrowheads="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C7DE7E3B-A81F-43E5-80A1-5E98BD0BB9FE}" type="slidenum">
              <a:rPr lang="en-US" altLang="en-US" sz="1200">
                <a:solidFill>
                  <a:srgbClr val="000000"/>
                </a:solidFill>
              </a:rPr>
              <a:pPr>
                <a:lnSpc>
                  <a:spcPct val="100000"/>
                </a:lnSpc>
                <a:spcBef>
                  <a:spcPct val="0"/>
                </a:spcBef>
                <a:buFontTx/>
                <a:buNone/>
              </a:pPr>
              <a:t>34</a:t>
            </a:fld>
            <a:endParaRPr lang="en-US" altLang="en-US" sz="1200">
              <a:solidFill>
                <a:srgbClr val="000000"/>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137C3-5511-4D5F-8C90-8861BA6C7962}"/>
              </a:ext>
            </a:extLst>
          </p:cNvPr>
          <p:cNvSpPr>
            <a:spLocks noGrp="1"/>
          </p:cNvSpPr>
          <p:nvPr>
            <p:ph type="title"/>
            <p:custDataLst>
              <p:tags r:id="rId1"/>
            </p:custDataLst>
          </p:nvPr>
        </p:nvSpPr>
        <p:spPr>
          <a:xfrm>
            <a:off x="249238" y="96838"/>
            <a:ext cx="10515600" cy="503237"/>
          </a:xfrm>
        </p:spPr>
        <p:txBody>
          <a:bodyPr>
            <a:noAutofit/>
          </a:bodyPr>
          <a:lstStyle/>
          <a:p>
            <a:pPr eaLnBrk="1" hangingPunct="1">
              <a:buSzPct val="100000"/>
              <a:defRPr/>
            </a:pPr>
            <a:r>
              <a:rPr lang="en-US" altLang="en-US" sz="2200" b="1" dirty="0">
                <a:solidFill>
                  <a:srgbClr val="254061"/>
                </a:solidFill>
              </a:rPr>
              <a:t>ANNEXE B : </a:t>
            </a:r>
            <a:r>
              <a:rPr lang="en-US" altLang="en-US" sz="2200" b="1" dirty="0" err="1">
                <a:solidFill>
                  <a:srgbClr val="254061"/>
                </a:solidFill>
              </a:rPr>
              <a:t>Principes</a:t>
            </a:r>
            <a:r>
              <a:rPr lang="en-US" altLang="en-US" sz="2200" b="1" dirty="0">
                <a:solidFill>
                  <a:srgbClr val="254061"/>
                </a:solidFill>
              </a:rPr>
              <a:t> de protection de la vie </a:t>
            </a:r>
            <a:r>
              <a:rPr lang="en-US" altLang="en-US" sz="2200" b="1" dirty="0" err="1">
                <a:solidFill>
                  <a:srgbClr val="254061"/>
                </a:solidFill>
              </a:rPr>
              <a:t>privée</a:t>
            </a:r>
            <a:r>
              <a:rPr lang="en-US" altLang="en-US" sz="2200" b="1" dirty="0">
                <a:solidFill>
                  <a:srgbClr val="254061"/>
                </a:solidFill>
              </a:rPr>
              <a:t> (1</a:t>
            </a:r>
            <a:r>
              <a:rPr lang="en-US" altLang="en-US" sz="2200" b="1" baseline="30000" dirty="0">
                <a:solidFill>
                  <a:srgbClr val="254061"/>
                </a:solidFill>
              </a:rPr>
              <a:t>re</a:t>
            </a:r>
            <a:r>
              <a:rPr lang="en-US" altLang="en-US" sz="2200" b="1" dirty="0">
                <a:solidFill>
                  <a:srgbClr val="254061"/>
                </a:solidFill>
              </a:rPr>
              <a:t> </a:t>
            </a:r>
            <a:r>
              <a:rPr lang="en-US" altLang="en-US" sz="2200" b="1" dirty="0" err="1">
                <a:solidFill>
                  <a:srgbClr val="254061"/>
                </a:solidFill>
              </a:rPr>
              <a:t>partie</a:t>
            </a:r>
            <a:r>
              <a:rPr lang="en-US" altLang="en-US" sz="2200" b="1" dirty="0">
                <a:solidFill>
                  <a:srgbClr val="254061"/>
                </a:solidFill>
              </a:rPr>
              <a:t>)</a:t>
            </a:r>
          </a:p>
        </p:txBody>
      </p:sp>
      <p:graphicFrame>
        <p:nvGraphicFramePr>
          <p:cNvPr id="4" name="Table 3">
            <a:extLst>
              <a:ext uri="{FF2B5EF4-FFF2-40B4-BE49-F238E27FC236}">
                <a16:creationId xmlns:a16="http://schemas.microsoft.com/office/drawing/2014/main" id="{ED5A89D7-3CA4-4648-8248-1CEF79320CC0}"/>
              </a:ext>
            </a:extLst>
          </p:cNvPr>
          <p:cNvGraphicFramePr>
            <a:graphicFrameLocks noGrp="1"/>
          </p:cNvGraphicFramePr>
          <p:nvPr>
            <p:custDataLst>
              <p:tags r:id="rId2"/>
            </p:custDataLst>
            <p:extLst>
              <p:ext uri="{D42A27DB-BD31-4B8C-83A1-F6EECF244321}">
                <p14:modId xmlns:p14="http://schemas.microsoft.com/office/powerpoint/2010/main" val="2887490631"/>
              </p:ext>
            </p:extLst>
          </p:nvPr>
        </p:nvGraphicFramePr>
        <p:xfrm>
          <a:off x="249238" y="727075"/>
          <a:ext cx="11480800" cy="5854700"/>
        </p:xfrm>
        <a:graphic>
          <a:graphicData uri="http://schemas.openxmlformats.org/drawingml/2006/table">
            <a:tbl>
              <a:tblPr/>
              <a:tblGrid>
                <a:gridCol w="11480800">
                  <a:extLst>
                    <a:ext uri="{9D8B030D-6E8A-4147-A177-3AD203B41FA5}">
                      <a16:colId xmlns:a16="http://schemas.microsoft.com/office/drawing/2014/main" val="1174033269"/>
                    </a:ext>
                  </a:extLst>
                </a:gridCol>
              </a:tblGrid>
              <a:tr h="396875">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1" i="0" u="none" strike="noStrike" cap="none" normalizeH="0" baseline="0">
                          <a:ln>
                            <a:noFill/>
                          </a:ln>
                          <a:solidFill>
                            <a:srgbClr val="000000"/>
                          </a:solidFill>
                          <a:effectLst/>
                          <a:latin typeface="Arial" panose="020B0604020202020204" pitchFamily="34" charset="0"/>
                        </a:rPr>
                        <a:t>Responsabilisation </a:t>
                      </a:r>
                    </a:p>
                  </a:txBody>
                  <a:tcPr horzOverflow="overflow">
                    <a:lnL>
                      <a:noFill/>
                    </a:lnL>
                    <a:lnR>
                      <a:noFill/>
                    </a:lnR>
                    <a:lnT>
                      <a:noFill/>
                    </a:lnT>
                    <a:lnB>
                      <a:noFill/>
                    </a:lnB>
                    <a:lnTlToBr>
                      <a:noFill/>
                    </a:lnTlToBr>
                    <a:lnBlToTr>
                      <a:noFill/>
                    </a:lnBlToTr>
                    <a:solidFill>
                      <a:srgbClr val="B7DEE8"/>
                    </a:solidFill>
                  </a:tcPr>
                </a:tc>
                <a:extLst>
                  <a:ext uri="{0D108BD9-81ED-4DB2-BD59-A6C34878D82A}">
                    <a16:rowId xmlns:a16="http://schemas.microsoft.com/office/drawing/2014/main" val="4163480983"/>
                  </a:ext>
                </a:extLst>
              </a:tr>
              <a:tr h="585788">
                <a:tc>
                  <a:txBody>
                    <a:bodyPr/>
                    <a:lstStyle>
                      <a:lvl1pPr marL="342900" indent="-342900">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2857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285750" marR="0" lvl="1"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err="1">
                          <a:ln>
                            <a:noFill/>
                          </a:ln>
                          <a:solidFill>
                            <a:srgbClr val="000000"/>
                          </a:solidFill>
                          <a:effectLst/>
                          <a:latin typeface="Arial" panose="020B0604020202020204" pitchFamily="34" charset="0"/>
                        </a:rPr>
                        <a:t>Tous</a:t>
                      </a:r>
                      <a:r>
                        <a:rPr kumimoji="0" lang="en-US" altLang="en-US" sz="1600" b="0" i="0" u="none" strike="noStrike" cap="none" normalizeH="0" baseline="0" dirty="0">
                          <a:ln>
                            <a:noFill/>
                          </a:ln>
                          <a:solidFill>
                            <a:srgbClr val="000000"/>
                          </a:solidFill>
                          <a:effectLst/>
                          <a:latin typeface="Arial" panose="020B0604020202020204" pitchFamily="34" charset="0"/>
                        </a:rPr>
                        <a:t> les </a:t>
                      </a:r>
                      <a:r>
                        <a:rPr kumimoji="0" lang="en-US" altLang="en-US" sz="1600" b="0" i="0" u="none" strike="noStrike" cap="none" normalizeH="0" baseline="0" dirty="0" err="1">
                          <a:ln>
                            <a:noFill/>
                          </a:ln>
                          <a:solidFill>
                            <a:srgbClr val="000000"/>
                          </a:solidFill>
                          <a:effectLst/>
                          <a:latin typeface="Arial" panose="020B0604020202020204" pitchFamily="34" charset="0"/>
                        </a:rPr>
                        <a:t>membres</a:t>
                      </a:r>
                      <a:r>
                        <a:rPr kumimoji="0" lang="en-US" altLang="en-US" sz="1600" b="0" i="0" u="none" strike="noStrike" cap="none" normalizeH="0" baseline="0" dirty="0">
                          <a:ln>
                            <a:noFill/>
                          </a:ln>
                          <a:solidFill>
                            <a:srgbClr val="000000"/>
                          </a:solidFill>
                          <a:effectLst/>
                          <a:latin typeface="Arial" panose="020B0604020202020204" pitchFamily="34" charset="0"/>
                        </a:rPr>
                        <a:t> du personnel </a:t>
                      </a:r>
                      <a:r>
                        <a:rPr kumimoji="0" lang="en-US" altLang="en-US" sz="1600" b="0" i="0" u="none" strike="noStrike" cap="none" normalizeH="0" baseline="0" dirty="0" err="1">
                          <a:ln>
                            <a:noFill/>
                          </a:ln>
                          <a:solidFill>
                            <a:srgbClr val="000000"/>
                          </a:solidFill>
                          <a:effectLst/>
                          <a:latin typeface="Arial" panose="020B0604020202020204" pitchFamily="34" charset="0"/>
                        </a:rPr>
                        <a:t>sont</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responsables</a:t>
                      </a:r>
                      <a:r>
                        <a:rPr kumimoji="0" lang="en-US" altLang="en-US" sz="1600" b="0" i="0" u="none" strike="noStrike" cap="none" normalizeH="0" baseline="0" dirty="0">
                          <a:ln>
                            <a:noFill/>
                          </a:ln>
                          <a:solidFill>
                            <a:srgbClr val="000000"/>
                          </a:solidFill>
                          <a:effectLst/>
                          <a:latin typeface="Arial" panose="020B0604020202020204" pitchFamily="34" charset="0"/>
                        </a:rPr>
                        <a:t> de la </a:t>
                      </a:r>
                      <a:r>
                        <a:rPr kumimoji="0" lang="en-US" altLang="en-US" sz="1600" b="0" i="0" u="none" strike="noStrike" cap="none" normalizeH="0" baseline="0" dirty="0" err="1">
                          <a:ln>
                            <a:noFill/>
                          </a:ln>
                          <a:solidFill>
                            <a:srgbClr val="000000"/>
                          </a:solidFill>
                          <a:effectLst/>
                          <a:latin typeface="Arial" panose="020B0604020202020204" pitchFamily="34" charset="0"/>
                        </a:rPr>
                        <a:t>sécurité</a:t>
                      </a:r>
                      <a:r>
                        <a:rPr kumimoji="0" lang="en-US" altLang="en-US" sz="1600" b="0" i="0" u="none" strike="noStrike" cap="none" normalizeH="0" baseline="0" dirty="0">
                          <a:ln>
                            <a:noFill/>
                          </a:ln>
                          <a:solidFill>
                            <a:srgbClr val="000000"/>
                          </a:solidFill>
                          <a:effectLst/>
                          <a:latin typeface="Arial" panose="020B0604020202020204" pitchFamily="34" charset="0"/>
                        </a:rPr>
                        <a:t> et de la </a:t>
                      </a:r>
                      <a:r>
                        <a:rPr kumimoji="0" lang="en-US" altLang="en-US" sz="1600" b="0" i="0" u="none" strike="noStrike" cap="none" normalizeH="0" baseline="0" dirty="0" err="1">
                          <a:ln>
                            <a:noFill/>
                          </a:ln>
                          <a:solidFill>
                            <a:srgbClr val="000000"/>
                          </a:solidFill>
                          <a:effectLst/>
                          <a:latin typeface="Arial" panose="020B0604020202020204" pitchFamily="34" charset="0"/>
                        </a:rPr>
                        <a:t>confidentialité</a:t>
                      </a:r>
                      <a:r>
                        <a:rPr kumimoji="0" lang="en-US" altLang="en-US" sz="1600" b="0" i="0" u="none" strike="noStrike" cap="none" normalizeH="0" baseline="0" dirty="0">
                          <a:ln>
                            <a:noFill/>
                          </a:ln>
                          <a:solidFill>
                            <a:srgbClr val="000000"/>
                          </a:solidFill>
                          <a:effectLst/>
                          <a:latin typeface="Arial" panose="020B0604020202020204" pitchFamily="34" charset="0"/>
                        </a:rPr>
                        <a:t> des </a:t>
                      </a:r>
                      <a:r>
                        <a:rPr kumimoji="0" lang="en-US" altLang="en-US" sz="1600" b="0" i="0" u="none" strike="noStrike" cap="none" normalizeH="0" baseline="0" dirty="0" err="1">
                          <a:ln>
                            <a:noFill/>
                          </a:ln>
                          <a:solidFill>
                            <a:srgbClr val="000000"/>
                          </a:solidFill>
                          <a:effectLst/>
                          <a:latin typeface="Arial" panose="020B0604020202020204" pitchFamily="34" charset="0"/>
                        </a:rPr>
                        <a:t>renseignements</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personnels</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dont</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ils</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ont</a:t>
                      </a:r>
                      <a:r>
                        <a:rPr kumimoji="0" lang="en-US" altLang="en-US" sz="1600" b="0" i="0" u="none" strike="noStrike" cap="none" normalizeH="0" baseline="0" dirty="0">
                          <a:ln>
                            <a:noFill/>
                          </a:ln>
                          <a:solidFill>
                            <a:srgbClr val="000000"/>
                          </a:solidFill>
                          <a:effectLst/>
                          <a:latin typeface="Arial" panose="020B0604020202020204" pitchFamily="34" charset="0"/>
                        </a:rPr>
                        <a:t> le </a:t>
                      </a:r>
                      <a:r>
                        <a:rPr kumimoji="0" lang="en-US" altLang="en-US" sz="1600" b="0" i="0" u="none" strike="noStrike" cap="none" normalizeH="0" baseline="0" dirty="0" err="1">
                          <a:ln>
                            <a:noFill/>
                          </a:ln>
                          <a:solidFill>
                            <a:srgbClr val="000000"/>
                          </a:solidFill>
                          <a:effectLst/>
                          <a:latin typeface="Arial" panose="020B0604020202020204" pitchFamily="34" charset="0"/>
                        </a:rPr>
                        <a:t>contrôle</a:t>
                      </a:r>
                      <a:r>
                        <a:rPr kumimoji="0" lang="en-US" altLang="en-US" sz="1600" b="0" i="0" u="none" strike="noStrike" cap="none" normalizeH="0" baseline="0" dirty="0">
                          <a:ln>
                            <a:noFill/>
                          </a:ln>
                          <a:solidFill>
                            <a:srgbClr val="000000"/>
                          </a:solidFill>
                          <a:effectLst/>
                          <a:latin typeface="Arial" panose="020B0604020202020204" pitchFamily="34" charset="0"/>
                        </a:rPr>
                        <a:t>.</a:t>
                      </a:r>
                    </a:p>
                    <a:p>
                      <a:pPr marL="285750" marR="0" lvl="1"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rgbClr val="000000"/>
                          </a:solidFill>
                          <a:effectLst/>
                          <a:latin typeface="Arial" panose="020B0604020202020204" pitchFamily="34" charset="0"/>
                        </a:rPr>
                        <a:t>Les </a:t>
                      </a:r>
                      <a:r>
                        <a:rPr kumimoji="0" lang="en-US" altLang="en-US" sz="1600" b="0" i="0" u="none" strike="noStrike" cap="none" normalizeH="0" baseline="0" dirty="0" err="1">
                          <a:ln>
                            <a:noFill/>
                          </a:ln>
                          <a:solidFill>
                            <a:srgbClr val="000000"/>
                          </a:solidFill>
                          <a:effectLst/>
                          <a:latin typeface="Arial" panose="020B0604020202020204" pitchFamily="34" charset="0"/>
                        </a:rPr>
                        <a:t>organismes</a:t>
                      </a:r>
                      <a:r>
                        <a:rPr kumimoji="0" lang="en-US" altLang="en-US" sz="1600" b="0" i="0" u="none" strike="noStrike" cap="none" normalizeH="0" baseline="0" dirty="0">
                          <a:ln>
                            <a:noFill/>
                          </a:ln>
                          <a:solidFill>
                            <a:srgbClr val="000000"/>
                          </a:solidFill>
                          <a:effectLst/>
                          <a:latin typeface="Arial" panose="020B0604020202020204" pitchFamily="34" charset="0"/>
                        </a:rPr>
                        <a:t> et les </a:t>
                      </a:r>
                      <a:r>
                        <a:rPr kumimoji="0" lang="en-US" altLang="en-US" sz="1600" b="0" i="0" u="none" strike="noStrike" cap="none" normalizeH="0" baseline="0" dirty="0" err="1">
                          <a:ln>
                            <a:noFill/>
                          </a:ln>
                          <a:solidFill>
                            <a:srgbClr val="000000"/>
                          </a:solidFill>
                          <a:effectLst/>
                          <a:latin typeface="Arial" panose="020B0604020202020204" pitchFamily="34" charset="0"/>
                        </a:rPr>
                        <a:t>membres</a:t>
                      </a:r>
                      <a:r>
                        <a:rPr kumimoji="0" lang="en-US" altLang="en-US" sz="1600" b="0" i="0" u="none" strike="noStrike" cap="none" normalizeH="0" baseline="0" dirty="0">
                          <a:ln>
                            <a:noFill/>
                          </a:ln>
                          <a:solidFill>
                            <a:srgbClr val="000000"/>
                          </a:solidFill>
                          <a:effectLst/>
                          <a:latin typeface="Arial" panose="020B0604020202020204" pitchFamily="34" charset="0"/>
                        </a:rPr>
                        <a:t> du personnel </a:t>
                      </a:r>
                      <a:r>
                        <a:rPr kumimoji="0" lang="en-US" altLang="en-US" sz="1600" b="0" i="0" u="none" strike="noStrike" cap="none" normalizeH="0" baseline="0" dirty="0" err="1">
                          <a:ln>
                            <a:noFill/>
                          </a:ln>
                          <a:solidFill>
                            <a:srgbClr val="000000"/>
                          </a:solidFill>
                          <a:effectLst/>
                          <a:latin typeface="Arial" panose="020B0604020202020204" pitchFamily="34" charset="0"/>
                        </a:rPr>
                        <a:t>doivent</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renseigner</a:t>
                      </a:r>
                      <a:r>
                        <a:rPr kumimoji="0" lang="en-US" altLang="en-US" sz="1600" b="0" i="0" u="none" strike="noStrike" cap="none" normalizeH="0" baseline="0" dirty="0">
                          <a:ln>
                            <a:noFill/>
                          </a:ln>
                          <a:solidFill>
                            <a:srgbClr val="000000"/>
                          </a:solidFill>
                          <a:effectLst/>
                          <a:latin typeface="Arial" panose="020B0604020202020204" pitchFamily="34" charset="0"/>
                        </a:rPr>
                        <a:t> les </a:t>
                      </a:r>
                      <a:r>
                        <a:rPr kumimoji="0" lang="en-US" altLang="en-US" sz="1600" b="0" i="0" u="none" strike="noStrike" cap="none" normalizeH="0" baseline="0" dirty="0" err="1">
                          <a:ln>
                            <a:noFill/>
                          </a:ln>
                          <a:solidFill>
                            <a:srgbClr val="000000"/>
                          </a:solidFill>
                          <a:effectLst/>
                          <a:latin typeface="Arial" panose="020B0604020202020204" pitchFamily="34" charset="0"/>
                        </a:rPr>
                        <a:t>personnes</a:t>
                      </a:r>
                      <a:r>
                        <a:rPr kumimoji="0" lang="en-US" altLang="en-US" sz="1600" b="0" i="0" u="none" strike="noStrike" cap="none" normalizeH="0" baseline="0" dirty="0">
                          <a:ln>
                            <a:noFill/>
                          </a:ln>
                          <a:solidFill>
                            <a:srgbClr val="000000"/>
                          </a:solidFill>
                          <a:effectLst/>
                          <a:latin typeface="Arial" panose="020B0604020202020204" pitchFamily="34" charset="0"/>
                        </a:rPr>
                        <a:t> et les aider à faire des </a:t>
                      </a:r>
                      <a:r>
                        <a:rPr kumimoji="0" lang="en-US" altLang="en-US" sz="1600" b="0" i="0" u="none" strike="noStrike" cap="none" normalizeH="0" baseline="0" dirty="0" err="1">
                          <a:ln>
                            <a:noFill/>
                          </a:ln>
                          <a:solidFill>
                            <a:srgbClr val="000000"/>
                          </a:solidFill>
                          <a:effectLst/>
                          <a:latin typeface="Arial" panose="020B0604020202020204" pitchFamily="34" charset="0"/>
                        </a:rPr>
                        <a:t>demandes</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d’accès</a:t>
                      </a:r>
                      <a:r>
                        <a:rPr kumimoji="0" lang="en-US" altLang="en-US" sz="1600" b="0" i="0" u="none" strike="noStrike" cap="none" normalizeH="0" baseline="0" dirty="0">
                          <a:ln>
                            <a:noFill/>
                          </a:ln>
                          <a:solidFill>
                            <a:srgbClr val="000000"/>
                          </a:solidFill>
                          <a:effectLst/>
                          <a:latin typeface="Arial" panose="020B0604020202020204" pitchFamily="34" charset="0"/>
                        </a:rPr>
                        <a:t>, des </a:t>
                      </a:r>
                      <a:r>
                        <a:rPr kumimoji="0" lang="en-US" altLang="en-US" sz="1600" b="0" i="0" u="none" strike="noStrike" cap="none" normalizeH="0" baseline="0" dirty="0" err="1">
                          <a:ln>
                            <a:noFill/>
                          </a:ln>
                          <a:solidFill>
                            <a:srgbClr val="000000"/>
                          </a:solidFill>
                          <a:effectLst/>
                          <a:latin typeface="Arial" panose="020B0604020202020204" pitchFamily="34" charset="0"/>
                        </a:rPr>
                        <a:t>plaintes</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ou</a:t>
                      </a:r>
                      <a:r>
                        <a:rPr kumimoji="0" lang="en-US" altLang="en-US" sz="1600" b="0" i="0" u="none" strike="noStrike" cap="none" normalizeH="0" baseline="0" dirty="0">
                          <a:ln>
                            <a:noFill/>
                          </a:ln>
                          <a:solidFill>
                            <a:srgbClr val="000000"/>
                          </a:solidFill>
                          <a:effectLst/>
                          <a:latin typeface="Arial" panose="020B0604020202020204" pitchFamily="34" charset="0"/>
                        </a:rPr>
                        <a:t> des contestations.</a:t>
                      </a:r>
                    </a:p>
                    <a:p>
                      <a:pPr marL="285750" marR="0" lvl="1"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err="1">
                          <a:ln>
                            <a:noFill/>
                          </a:ln>
                          <a:solidFill>
                            <a:srgbClr val="000000"/>
                          </a:solidFill>
                          <a:effectLst/>
                          <a:latin typeface="Arial" panose="020B0604020202020204" pitchFamily="34" charset="0"/>
                        </a:rPr>
                        <a:t>L’organisme</a:t>
                      </a:r>
                      <a:r>
                        <a:rPr kumimoji="0" lang="en-US" altLang="en-US" sz="1600" b="0" i="0" u="none" strike="noStrike" cap="none" normalizeH="0" baseline="0" dirty="0">
                          <a:ln>
                            <a:noFill/>
                          </a:ln>
                          <a:solidFill>
                            <a:srgbClr val="000000"/>
                          </a:solidFill>
                          <a:effectLst/>
                          <a:latin typeface="Arial" panose="020B0604020202020204" pitchFamily="34" charset="0"/>
                        </a:rPr>
                        <a:t> a la </a:t>
                      </a:r>
                      <a:r>
                        <a:rPr kumimoji="0" lang="en-US" altLang="en-US" sz="1600" b="0" i="0" u="none" strike="noStrike" cap="none" normalizeH="0" baseline="0" dirty="0" err="1">
                          <a:ln>
                            <a:noFill/>
                          </a:ln>
                          <a:solidFill>
                            <a:srgbClr val="000000"/>
                          </a:solidFill>
                          <a:effectLst/>
                          <a:latin typeface="Arial" panose="020B0604020202020204" pitchFamily="34" charset="0"/>
                        </a:rPr>
                        <a:t>responsabilité</a:t>
                      </a:r>
                      <a:r>
                        <a:rPr kumimoji="0" lang="en-US" altLang="en-US" sz="1600" b="0" i="0" u="none" strike="noStrike" cap="none" normalizeH="0" baseline="0" dirty="0">
                          <a:ln>
                            <a:noFill/>
                          </a:ln>
                          <a:solidFill>
                            <a:srgbClr val="000000"/>
                          </a:solidFill>
                          <a:effectLst/>
                          <a:latin typeface="Arial" panose="020B0604020202020204" pitchFamily="34" charset="0"/>
                        </a:rPr>
                        <a:t> de </a:t>
                      </a:r>
                      <a:r>
                        <a:rPr kumimoji="0" lang="en-US" altLang="en-US" sz="1600" b="0" i="0" u="none" strike="noStrike" cap="none" normalizeH="0" baseline="0" dirty="0" err="1">
                          <a:ln>
                            <a:noFill/>
                          </a:ln>
                          <a:solidFill>
                            <a:srgbClr val="000000"/>
                          </a:solidFill>
                          <a:effectLst/>
                          <a:latin typeface="Arial" panose="020B0604020202020204" pitchFamily="34" charset="0"/>
                        </a:rPr>
                        <a:t>créer</a:t>
                      </a:r>
                      <a:r>
                        <a:rPr kumimoji="0" lang="en-US" altLang="en-US" sz="1600" b="0" i="0" u="none" strike="noStrike" cap="none" normalizeH="0" baseline="0" dirty="0">
                          <a:ln>
                            <a:noFill/>
                          </a:ln>
                          <a:solidFill>
                            <a:srgbClr val="000000"/>
                          </a:solidFill>
                          <a:effectLst/>
                          <a:latin typeface="Arial" panose="020B0604020202020204" pitchFamily="34" charset="0"/>
                        </a:rPr>
                        <a:t> des politiques et </a:t>
                      </a:r>
                      <a:r>
                        <a:rPr kumimoji="0" lang="en-US" altLang="en-US" sz="1600" b="0" i="0" u="none" strike="noStrike" cap="none" normalizeH="0" baseline="0" dirty="0" err="1">
                          <a:ln>
                            <a:noFill/>
                          </a:ln>
                          <a:solidFill>
                            <a:srgbClr val="000000"/>
                          </a:solidFill>
                          <a:effectLst/>
                          <a:latin typeface="Arial" panose="020B0604020202020204" pitchFamily="34" charset="0"/>
                        </a:rPr>
                        <a:t>procédures</a:t>
                      </a:r>
                      <a:r>
                        <a:rPr kumimoji="0" lang="en-US" altLang="en-US" sz="1600" b="0" i="0" u="none" strike="noStrike" cap="none" normalizeH="0" baseline="0" dirty="0">
                          <a:ln>
                            <a:noFill/>
                          </a:ln>
                          <a:solidFill>
                            <a:srgbClr val="000000"/>
                          </a:solidFill>
                          <a:effectLst/>
                          <a:latin typeface="Arial" panose="020B0604020202020204" pitchFamily="34" charset="0"/>
                        </a:rPr>
                        <a:t> qui </a:t>
                      </a:r>
                      <a:r>
                        <a:rPr kumimoji="0" lang="en-US" altLang="en-US" sz="1600" b="0" i="0" u="none" strike="noStrike" cap="none" normalizeH="0" baseline="0" dirty="0" err="1">
                          <a:ln>
                            <a:noFill/>
                          </a:ln>
                          <a:solidFill>
                            <a:srgbClr val="000000"/>
                          </a:solidFill>
                          <a:effectLst/>
                          <a:latin typeface="Arial" panose="020B0604020202020204" pitchFamily="34" charset="0"/>
                        </a:rPr>
                        <a:t>veillent</a:t>
                      </a:r>
                      <a:r>
                        <a:rPr kumimoji="0" lang="en-US" altLang="en-US" sz="1600" b="0" i="0" u="none" strike="noStrike" cap="none" normalizeH="0" baseline="0" dirty="0">
                          <a:ln>
                            <a:noFill/>
                          </a:ln>
                          <a:solidFill>
                            <a:srgbClr val="000000"/>
                          </a:solidFill>
                          <a:effectLst/>
                          <a:latin typeface="Arial" panose="020B0604020202020204" pitchFamily="34" charset="0"/>
                        </a:rPr>
                        <a:t> à </a:t>
                      </a:r>
                      <a:r>
                        <a:rPr kumimoji="0" lang="en-US" altLang="en-US" sz="1600" b="0" i="0" u="none" strike="noStrike" cap="none" normalizeH="0" baseline="0" dirty="0" err="1">
                          <a:ln>
                            <a:noFill/>
                          </a:ln>
                          <a:solidFill>
                            <a:srgbClr val="000000"/>
                          </a:solidFill>
                          <a:effectLst/>
                          <a:latin typeface="Arial" panose="020B0604020202020204" pitchFamily="34" charset="0"/>
                        </a:rPr>
                        <a:t>ce</a:t>
                      </a:r>
                      <a:r>
                        <a:rPr kumimoji="0" lang="en-US" altLang="en-US" sz="1600" b="0" i="0" u="none" strike="noStrike" cap="none" normalizeH="0" baseline="0" dirty="0">
                          <a:ln>
                            <a:noFill/>
                          </a:ln>
                          <a:solidFill>
                            <a:srgbClr val="000000"/>
                          </a:solidFill>
                          <a:effectLst/>
                          <a:latin typeface="Arial" panose="020B0604020202020204" pitchFamily="34" charset="0"/>
                        </a:rPr>
                        <a:t> que les </a:t>
                      </a:r>
                      <a:r>
                        <a:rPr kumimoji="0" lang="en-US" altLang="en-US" sz="1600" b="0" i="0" u="none" strike="noStrike" cap="none" normalizeH="0" baseline="0" dirty="0" err="1">
                          <a:ln>
                            <a:noFill/>
                          </a:ln>
                          <a:solidFill>
                            <a:srgbClr val="000000"/>
                          </a:solidFill>
                          <a:effectLst/>
                          <a:latin typeface="Arial" panose="020B0604020202020204" pitchFamily="34" charset="0"/>
                        </a:rPr>
                        <a:t>renseignements</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personnels</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soient</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recueillis</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utilisés</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divulgués</a:t>
                      </a:r>
                      <a:r>
                        <a:rPr kumimoji="0" lang="en-US" altLang="en-US" sz="1600" b="0" i="0" u="none" strike="noStrike" cap="none" normalizeH="0" baseline="0" dirty="0">
                          <a:ln>
                            <a:noFill/>
                          </a:ln>
                          <a:solidFill>
                            <a:srgbClr val="000000"/>
                          </a:solidFill>
                          <a:effectLst/>
                          <a:latin typeface="Arial" panose="020B0604020202020204" pitchFamily="34" charset="0"/>
                        </a:rPr>
                        <a:t> et </a:t>
                      </a:r>
                      <a:r>
                        <a:rPr kumimoji="0" lang="en-US" altLang="en-US" sz="1600" b="0" i="0" u="none" strike="noStrike" cap="none" normalizeH="0" baseline="0" dirty="0" err="1">
                          <a:ln>
                            <a:noFill/>
                          </a:ln>
                          <a:solidFill>
                            <a:srgbClr val="000000"/>
                          </a:solidFill>
                          <a:effectLst/>
                          <a:latin typeface="Arial" panose="020B0604020202020204" pitchFamily="34" charset="0"/>
                        </a:rPr>
                        <a:t>conservés</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d’une</a:t>
                      </a:r>
                      <a:r>
                        <a:rPr kumimoji="0" lang="en-US" altLang="en-US" sz="1600" b="0" i="0" u="none" strike="noStrike" cap="none" normalizeH="0" baseline="0" dirty="0">
                          <a:ln>
                            <a:noFill/>
                          </a:ln>
                          <a:solidFill>
                            <a:srgbClr val="000000"/>
                          </a:solidFill>
                          <a:effectLst/>
                          <a:latin typeface="Arial" panose="020B0604020202020204" pitchFamily="34" charset="0"/>
                        </a:rPr>
                        <a:t> manière qui </a:t>
                      </a:r>
                      <a:r>
                        <a:rPr kumimoji="0" lang="en-US" altLang="en-US" sz="1600" b="0" i="0" u="none" strike="noStrike" cap="none" normalizeH="0" baseline="0" dirty="0" err="1">
                          <a:ln>
                            <a:noFill/>
                          </a:ln>
                          <a:solidFill>
                            <a:srgbClr val="000000"/>
                          </a:solidFill>
                          <a:effectLst/>
                          <a:latin typeface="Arial" panose="020B0604020202020204" pitchFamily="34" charset="0"/>
                        </a:rPr>
                        <a:t>respecte</a:t>
                      </a:r>
                      <a:r>
                        <a:rPr kumimoji="0" lang="en-US" altLang="en-US" sz="1600" b="0" i="0" u="none" strike="noStrike" cap="none" normalizeH="0" baseline="0" dirty="0">
                          <a:ln>
                            <a:noFill/>
                          </a:ln>
                          <a:solidFill>
                            <a:srgbClr val="000000"/>
                          </a:solidFill>
                          <a:effectLst/>
                          <a:latin typeface="Arial" panose="020B0604020202020204" pitchFamily="34" charset="0"/>
                        </a:rPr>
                        <a:t> le droit à la vie </a:t>
                      </a:r>
                      <a:r>
                        <a:rPr kumimoji="0" lang="en-US" altLang="en-US" sz="1600" b="0" i="0" u="none" strike="noStrike" cap="none" normalizeH="0" baseline="0" dirty="0" err="1">
                          <a:ln>
                            <a:noFill/>
                          </a:ln>
                          <a:solidFill>
                            <a:srgbClr val="000000"/>
                          </a:solidFill>
                          <a:effectLst/>
                          <a:latin typeface="Arial" panose="020B0604020202020204" pitchFamily="34" charset="0"/>
                        </a:rPr>
                        <a:t>privée</a:t>
                      </a:r>
                      <a:r>
                        <a:rPr kumimoji="0" lang="en-US" altLang="en-US" sz="1600" b="0" i="0" u="none" strike="noStrike" cap="none" normalizeH="0" baseline="0" dirty="0">
                          <a:ln>
                            <a:noFill/>
                          </a:ln>
                          <a:solidFill>
                            <a:srgbClr val="000000"/>
                          </a:solidFill>
                          <a:effectLst/>
                          <a:latin typeface="Arial" panose="020B0604020202020204" pitchFamily="34" charset="0"/>
                        </a:rPr>
                        <a:t> des </a:t>
                      </a:r>
                      <a:r>
                        <a:rPr kumimoji="0" lang="en-US" altLang="en-US" sz="1600" b="0" i="0" u="none" strike="noStrike" cap="none" normalizeH="0" baseline="0" dirty="0" err="1">
                          <a:ln>
                            <a:noFill/>
                          </a:ln>
                          <a:solidFill>
                            <a:srgbClr val="000000"/>
                          </a:solidFill>
                          <a:effectLst/>
                          <a:latin typeface="Arial" panose="020B0604020202020204" pitchFamily="34" charset="0"/>
                        </a:rPr>
                        <a:t>particuliers</a:t>
                      </a:r>
                      <a:r>
                        <a:rPr kumimoji="0" lang="en-US" altLang="en-US" sz="1600" b="0" i="0" u="none" strike="noStrike" cap="none" normalizeH="0" baseline="0" dirty="0">
                          <a:ln>
                            <a:noFill/>
                          </a:ln>
                          <a:solidFill>
                            <a:srgbClr val="000000"/>
                          </a:solidFill>
                          <a:effectLst/>
                          <a:latin typeface="Arial" panose="020B0604020202020204" pitchFamily="34" charset="0"/>
                        </a:rPr>
                        <a:t>.</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602622550"/>
                  </a:ext>
                </a:extLst>
              </a:tr>
              <a:tr h="396875">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1" i="0" u="none" strike="noStrike" cap="none" normalizeH="0" baseline="0">
                          <a:ln>
                            <a:noFill/>
                          </a:ln>
                          <a:solidFill>
                            <a:srgbClr val="000000"/>
                          </a:solidFill>
                          <a:effectLst/>
                          <a:latin typeface="Arial" panose="020B0604020202020204" pitchFamily="34" charset="0"/>
                        </a:rPr>
                        <a:t>Exactitude </a:t>
                      </a:r>
                    </a:p>
                  </a:txBody>
                  <a:tcPr horzOverflow="overflow">
                    <a:lnL>
                      <a:noFill/>
                    </a:lnL>
                    <a:lnR>
                      <a:noFill/>
                    </a:lnR>
                    <a:lnT>
                      <a:noFill/>
                    </a:lnT>
                    <a:lnB>
                      <a:noFill/>
                    </a:lnB>
                    <a:lnTlToBr>
                      <a:noFill/>
                    </a:lnTlToBr>
                    <a:lnBlToTr>
                      <a:noFill/>
                    </a:lnBlToTr>
                    <a:solidFill>
                      <a:srgbClr val="B7DEE8"/>
                    </a:solidFill>
                  </a:tcPr>
                </a:tc>
                <a:extLst>
                  <a:ext uri="{0D108BD9-81ED-4DB2-BD59-A6C34878D82A}">
                    <a16:rowId xmlns:a16="http://schemas.microsoft.com/office/drawing/2014/main" val="3320307414"/>
                  </a:ext>
                </a:extLst>
              </a:tr>
              <a:tr h="396875">
                <a:tc>
                  <a:txBody>
                    <a:bodyPr/>
                    <a:lstStyle>
                      <a:lvl1pPr marL="285750" indent="-285750">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a:ln>
                            <a:noFill/>
                          </a:ln>
                          <a:solidFill>
                            <a:srgbClr val="000000"/>
                          </a:solidFill>
                          <a:effectLst/>
                          <a:latin typeface="Arial" panose="020B0604020202020204" pitchFamily="34" charset="0"/>
                        </a:rPr>
                        <a:t>Tous les membres du personnel ont la responsabilité de fournir des renseignements exacts, complets et à jour.</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a:ln>
                            <a:noFill/>
                          </a:ln>
                          <a:solidFill>
                            <a:srgbClr val="000000"/>
                          </a:solidFill>
                          <a:effectLst/>
                          <a:latin typeface="Arial" panose="020B0604020202020204" pitchFamily="34" charset="0"/>
                        </a:rPr>
                        <a:t>Les RIG devraient être consignés et transmis d’une manière professionnelle (c.-à-d. en évitant les commentaires non fondés sur des faits, sauf s’il est précisé qu’il s’agit du point de vue ou de la perspective d’une personne).</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613273519"/>
                  </a:ext>
                </a:extLst>
              </a:tr>
              <a:tr h="396875">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1" i="0" u="none" strike="noStrike" cap="none" normalizeH="0" baseline="0">
                          <a:ln>
                            <a:noFill/>
                          </a:ln>
                          <a:solidFill>
                            <a:srgbClr val="000000"/>
                          </a:solidFill>
                          <a:effectLst/>
                          <a:latin typeface="Arial" panose="020B0604020202020204" pitchFamily="34" charset="0"/>
                        </a:rPr>
                        <a:t>Transparence et consentement</a:t>
                      </a:r>
                    </a:p>
                  </a:txBody>
                  <a:tcPr horzOverflow="overflow">
                    <a:lnL>
                      <a:noFill/>
                    </a:lnL>
                    <a:lnR>
                      <a:noFill/>
                    </a:lnR>
                    <a:lnT>
                      <a:noFill/>
                    </a:lnT>
                    <a:lnB>
                      <a:noFill/>
                    </a:lnB>
                    <a:lnTlToBr>
                      <a:noFill/>
                    </a:lnTlToBr>
                    <a:lnBlToTr>
                      <a:noFill/>
                    </a:lnBlToTr>
                    <a:solidFill>
                      <a:srgbClr val="B7DEE8"/>
                    </a:solidFill>
                  </a:tcPr>
                </a:tc>
                <a:extLst>
                  <a:ext uri="{0D108BD9-81ED-4DB2-BD59-A6C34878D82A}">
                    <a16:rowId xmlns:a16="http://schemas.microsoft.com/office/drawing/2014/main" val="2863788927"/>
                  </a:ext>
                </a:extLst>
              </a:tr>
              <a:tr h="396875">
                <a:tc>
                  <a:txBody>
                    <a:bodyPr/>
                    <a:lstStyle>
                      <a:lvl1pPr marL="285750" indent="-285750">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a:ln>
                            <a:noFill/>
                          </a:ln>
                          <a:solidFill>
                            <a:srgbClr val="000000"/>
                          </a:solidFill>
                          <a:effectLst/>
                          <a:latin typeface="Arial" panose="020B0604020202020204" pitchFamily="34" charset="0"/>
                        </a:rPr>
                        <a:t>Les personnes et/ou leurs tuteurs devraient savoir que leurs renseignements personnels seront communiqués au Ministère dans le cadre du processus de signalement d’IG pour les besoins de planification et de surveillance du système. </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519388683"/>
                  </a:ext>
                </a:extLst>
              </a:tr>
              <a:tr h="396875">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1" i="0" u="none" strike="noStrike" cap="none" normalizeH="0" baseline="0">
                          <a:ln>
                            <a:noFill/>
                          </a:ln>
                          <a:solidFill>
                            <a:srgbClr val="000000"/>
                          </a:solidFill>
                          <a:effectLst/>
                          <a:latin typeface="Arial" panose="020B0604020202020204" pitchFamily="34" charset="0"/>
                        </a:rPr>
                        <a:t>Accès individuel </a:t>
                      </a:r>
                    </a:p>
                  </a:txBody>
                  <a:tcPr horzOverflow="overflow">
                    <a:lnL>
                      <a:noFill/>
                    </a:lnL>
                    <a:lnR>
                      <a:noFill/>
                    </a:lnR>
                    <a:lnT>
                      <a:noFill/>
                    </a:lnT>
                    <a:lnB>
                      <a:noFill/>
                    </a:lnB>
                    <a:lnTlToBr>
                      <a:noFill/>
                    </a:lnTlToBr>
                    <a:lnBlToTr>
                      <a:noFill/>
                    </a:lnBlToTr>
                    <a:solidFill>
                      <a:srgbClr val="B7DEE8"/>
                    </a:solidFill>
                  </a:tcPr>
                </a:tc>
                <a:extLst>
                  <a:ext uri="{0D108BD9-81ED-4DB2-BD59-A6C34878D82A}">
                    <a16:rowId xmlns:a16="http://schemas.microsoft.com/office/drawing/2014/main" val="1055381169"/>
                  </a:ext>
                </a:extLst>
              </a:tr>
              <a:tr h="396875">
                <a:tc>
                  <a:txBody>
                    <a:bodyPr/>
                    <a:lstStyle>
                      <a:lvl1pPr marL="285750" indent="-285750">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rgbClr val="000000"/>
                          </a:solidFill>
                          <a:effectLst/>
                          <a:latin typeface="Arial" panose="020B0604020202020204" pitchFamily="34" charset="0"/>
                        </a:rPr>
                        <a:t>Les </a:t>
                      </a:r>
                      <a:r>
                        <a:rPr kumimoji="0" lang="en-US" altLang="en-US" sz="1600" b="0" i="0" u="none" strike="noStrike" cap="none" normalizeH="0" baseline="0" dirty="0" err="1">
                          <a:ln>
                            <a:noFill/>
                          </a:ln>
                          <a:solidFill>
                            <a:srgbClr val="000000"/>
                          </a:solidFill>
                          <a:effectLst/>
                          <a:latin typeface="Arial" panose="020B0604020202020204" pitchFamily="34" charset="0"/>
                        </a:rPr>
                        <a:t>personnes</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ont</a:t>
                      </a:r>
                      <a:r>
                        <a:rPr kumimoji="0" lang="en-US" altLang="en-US" sz="1600" b="0" i="0" u="none" strike="noStrike" cap="none" normalizeH="0" baseline="0" dirty="0">
                          <a:ln>
                            <a:noFill/>
                          </a:ln>
                          <a:solidFill>
                            <a:srgbClr val="000000"/>
                          </a:solidFill>
                          <a:effectLst/>
                          <a:latin typeface="Arial" panose="020B0604020202020204" pitchFamily="34" charset="0"/>
                        </a:rPr>
                        <a:t> le droit </a:t>
                      </a:r>
                      <a:r>
                        <a:rPr kumimoji="0" lang="en-US" altLang="en-US" sz="1600" b="0" i="0" u="none" strike="noStrike" cap="none" normalizeH="0" baseline="0" dirty="0" err="1">
                          <a:ln>
                            <a:noFill/>
                          </a:ln>
                          <a:solidFill>
                            <a:srgbClr val="000000"/>
                          </a:solidFill>
                          <a:effectLst/>
                          <a:latin typeface="Arial" panose="020B0604020202020204" pitchFamily="34" charset="0"/>
                        </a:rPr>
                        <a:t>d’avoir</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accès</a:t>
                      </a:r>
                      <a:r>
                        <a:rPr kumimoji="0" lang="en-US" altLang="en-US" sz="1600" b="0" i="0" u="none" strike="noStrike" cap="none" normalizeH="0" baseline="0" dirty="0">
                          <a:ln>
                            <a:noFill/>
                          </a:ln>
                          <a:solidFill>
                            <a:srgbClr val="000000"/>
                          </a:solidFill>
                          <a:effectLst/>
                          <a:latin typeface="Arial" panose="020B0604020202020204" pitchFamily="34" charset="0"/>
                        </a:rPr>
                        <a:t> à </a:t>
                      </a:r>
                      <a:r>
                        <a:rPr kumimoji="0" lang="en-US" altLang="en-US" sz="1600" b="0" i="0" u="none" strike="noStrike" cap="none" normalizeH="0" baseline="0" dirty="0" err="1">
                          <a:ln>
                            <a:noFill/>
                          </a:ln>
                          <a:solidFill>
                            <a:srgbClr val="000000"/>
                          </a:solidFill>
                          <a:effectLst/>
                          <a:latin typeface="Arial" panose="020B0604020202020204" pitchFamily="34" charset="0"/>
                        </a:rPr>
                        <a:t>leurs</a:t>
                      </a:r>
                      <a:r>
                        <a:rPr kumimoji="0" lang="en-US" altLang="en-US" sz="1600" b="0" i="0" u="none" strike="noStrike" cap="none" normalizeH="0" baseline="0" dirty="0">
                          <a:ln>
                            <a:noFill/>
                          </a:ln>
                          <a:solidFill>
                            <a:srgbClr val="000000"/>
                          </a:solidFill>
                          <a:effectLst/>
                          <a:latin typeface="Arial" panose="020B0604020202020204" pitchFamily="34" charset="0"/>
                        </a:rPr>
                        <a:t> dossiers et aux </a:t>
                      </a:r>
                      <a:r>
                        <a:rPr kumimoji="0" lang="en-US" altLang="en-US" sz="1600" b="0" i="0" u="none" strike="noStrike" cap="none" normalizeH="0" baseline="0" dirty="0" err="1">
                          <a:ln>
                            <a:noFill/>
                          </a:ln>
                          <a:solidFill>
                            <a:srgbClr val="000000"/>
                          </a:solidFill>
                          <a:effectLst/>
                          <a:latin typeface="Arial" panose="020B0604020202020204" pitchFamily="34" charset="0"/>
                        </a:rPr>
                        <a:t>renseignements</a:t>
                      </a:r>
                      <a:r>
                        <a:rPr kumimoji="0" lang="en-US" altLang="en-US" sz="1600" b="0" i="0" u="none" strike="noStrike" cap="none" normalizeH="0" baseline="0" dirty="0">
                          <a:ln>
                            <a:noFill/>
                          </a:ln>
                          <a:solidFill>
                            <a:srgbClr val="000000"/>
                          </a:solidFill>
                          <a:effectLst/>
                          <a:latin typeface="Arial" panose="020B0604020202020204" pitchFamily="34" charset="0"/>
                        </a:rPr>
                        <a:t> qui les </a:t>
                      </a:r>
                      <a:r>
                        <a:rPr kumimoji="0" lang="en-US" altLang="en-US" sz="1600" b="0" i="0" u="none" strike="noStrike" cap="none" normalizeH="0" baseline="0" dirty="0" err="1">
                          <a:ln>
                            <a:noFill/>
                          </a:ln>
                          <a:solidFill>
                            <a:srgbClr val="000000"/>
                          </a:solidFill>
                          <a:effectLst/>
                          <a:latin typeface="Arial" panose="020B0604020202020204" pitchFamily="34" charset="0"/>
                        </a:rPr>
                        <a:t>concernent</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sauf</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s’il</a:t>
                      </a:r>
                      <a:r>
                        <a:rPr kumimoji="0" lang="en-US" altLang="en-US" sz="1600" b="0" i="0" u="none" strike="noStrike" cap="none" normalizeH="0" baseline="0" dirty="0">
                          <a:ln>
                            <a:noFill/>
                          </a:ln>
                          <a:solidFill>
                            <a:srgbClr val="000000"/>
                          </a:solidFill>
                          <a:effectLst/>
                          <a:latin typeface="Arial" panose="020B0604020202020204" pitchFamily="34" charset="0"/>
                        </a:rPr>
                        <a:t> y a des </a:t>
                      </a:r>
                      <a:r>
                        <a:rPr kumimoji="0" lang="en-US" altLang="en-US" sz="1600" b="0" i="0" u="none" strike="noStrike" cap="none" normalizeH="0" baseline="0" dirty="0" err="1">
                          <a:ln>
                            <a:noFill/>
                          </a:ln>
                          <a:solidFill>
                            <a:srgbClr val="000000"/>
                          </a:solidFill>
                          <a:effectLst/>
                          <a:latin typeface="Arial" panose="020B0604020202020204" pitchFamily="34" charset="0"/>
                        </a:rPr>
                        <a:t>préoccupations</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importantes</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en</a:t>
                      </a:r>
                      <a:r>
                        <a:rPr kumimoji="0" lang="en-US" altLang="en-US" sz="1600" b="0" i="0" u="none" strike="noStrike" cap="none" normalizeH="0" baseline="0" dirty="0">
                          <a:ln>
                            <a:noFill/>
                          </a:ln>
                          <a:solidFill>
                            <a:srgbClr val="000000"/>
                          </a:solidFill>
                          <a:effectLst/>
                          <a:latin typeface="Arial" panose="020B0604020202020204" pitchFamily="34" charset="0"/>
                        </a:rPr>
                        <a:t> matière de </a:t>
                      </a:r>
                      <a:r>
                        <a:rPr kumimoji="0" lang="en-US" altLang="en-US" sz="1600" b="0" i="0" u="none" strike="noStrike" cap="none" normalizeH="0" baseline="0" dirty="0" err="1">
                          <a:ln>
                            <a:noFill/>
                          </a:ln>
                          <a:solidFill>
                            <a:srgbClr val="000000"/>
                          </a:solidFill>
                          <a:effectLst/>
                          <a:latin typeface="Arial" panose="020B0604020202020204" pitchFamily="34" charset="0"/>
                        </a:rPr>
                        <a:t>sécurité</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ou</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si</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une</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loi</a:t>
                      </a:r>
                      <a:r>
                        <a:rPr kumimoji="0" lang="en-US" altLang="en-US" sz="1600" b="0" i="0" u="none" strike="noStrike" cap="none" normalizeH="0" baseline="0" dirty="0">
                          <a:ln>
                            <a:noFill/>
                          </a:ln>
                          <a:solidFill>
                            <a:srgbClr val="000000"/>
                          </a:solidFill>
                          <a:effectLst/>
                          <a:latin typeface="Arial" panose="020B0604020202020204" pitchFamily="34" charset="0"/>
                        </a:rPr>
                        <a:t> et/</a:t>
                      </a:r>
                      <a:r>
                        <a:rPr kumimoji="0" lang="en-US" altLang="en-US" sz="1600" b="0" i="0" u="none" strike="noStrike" cap="none" normalizeH="0" baseline="0" dirty="0" err="1">
                          <a:ln>
                            <a:noFill/>
                          </a:ln>
                          <a:solidFill>
                            <a:srgbClr val="000000"/>
                          </a:solidFill>
                          <a:effectLst/>
                          <a:latin typeface="Arial" panose="020B0604020202020204" pitchFamily="34" charset="0"/>
                        </a:rPr>
                        <a:t>ou</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une</a:t>
                      </a:r>
                      <a:r>
                        <a:rPr kumimoji="0" lang="en-US" altLang="en-US" sz="1600" b="0" i="0" u="none" strike="noStrike" cap="none" normalizeH="0" baseline="0" dirty="0">
                          <a:ln>
                            <a:noFill/>
                          </a:ln>
                          <a:solidFill>
                            <a:srgbClr val="000000"/>
                          </a:solidFill>
                          <a:effectLst/>
                          <a:latin typeface="Arial" panose="020B0604020202020204" pitchFamily="34" charset="0"/>
                        </a:rPr>
                        <a:t> ordonnance de la </a:t>
                      </a:r>
                      <a:r>
                        <a:rPr kumimoji="0" lang="en-US" altLang="en-US" sz="1600" b="0" i="0" u="none" strike="noStrike" cap="none" normalizeH="0" baseline="0" dirty="0" err="1">
                          <a:ln>
                            <a:noFill/>
                          </a:ln>
                          <a:solidFill>
                            <a:srgbClr val="000000"/>
                          </a:solidFill>
                          <a:effectLst/>
                          <a:latin typeface="Arial" panose="020B0604020202020204" pitchFamily="34" charset="0"/>
                        </a:rPr>
                        <a:t>cour</a:t>
                      </a:r>
                      <a:r>
                        <a:rPr kumimoji="0" lang="en-US" altLang="en-US" sz="1600" b="0" i="0" u="none" strike="noStrike" cap="none" normalizeH="0" baseline="0" dirty="0">
                          <a:ln>
                            <a:noFill/>
                          </a:ln>
                          <a:solidFill>
                            <a:srgbClr val="000000"/>
                          </a:solidFill>
                          <a:effectLst/>
                          <a:latin typeface="Arial" panose="020B0604020202020204" pitchFamily="34" charset="0"/>
                        </a:rPr>
                        <a:t> les </a:t>
                      </a:r>
                      <a:r>
                        <a:rPr kumimoji="0" lang="en-US" altLang="en-US" sz="1600" b="0" i="0" u="none" strike="noStrike" cap="none" normalizeH="0" baseline="0" dirty="0" err="1">
                          <a:ln>
                            <a:noFill/>
                          </a:ln>
                          <a:solidFill>
                            <a:srgbClr val="000000"/>
                          </a:solidFill>
                          <a:effectLst/>
                          <a:latin typeface="Arial" panose="020B0604020202020204" pitchFamily="34" charset="0"/>
                        </a:rPr>
                        <a:t>en</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empêche</a:t>
                      </a:r>
                      <a:r>
                        <a:rPr kumimoji="0" lang="en-US" altLang="en-US" sz="1600" b="0" i="0" u="none" strike="noStrike" cap="none" normalizeH="0" baseline="0" dirty="0">
                          <a:ln>
                            <a:noFill/>
                          </a:ln>
                          <a:solidFill>
                            <a:srgbClr val="000000"/>
                          </a:solidFill>
                          <a:effectLst/>
                          <a:latin typeface="Arial" panose="020B0604020202020204" pitchFamily="34" charset="0"/>
                        </a:rPr>
                        <a:t>.</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rgbClr val="000000"/>
                          </a:solidFill>
                          <a:effectLst/>
                          <a:latin typeface="Arial" panose="020B0604020202020204" pitchFamily="34" charset="0"/>
                        </a:rPr>
                        <a:t>Les </a:t>
                      </a:r>
                      <a:r>
                        <a:rPr kumimoji="0" lang="en-US" altLang="en-US" sz="1600" b="0" i="0" u="none" strike="noStrike" cap="none" normalizeH="0" baseline="0" dirty="0" err="1">
                          <a:ln>
                            <a:noFill/>
                          </a:ln>
                          <a:solidFill>
                            <a:srgbClr val="000000"/>
                          </a:solidFill>
                          <a:effectLst/>
                          <a:latin typeface="Arial" panose="020B0604020202020204" pitchFamily="34" charset="0"/>
                        </a:rPr>
                        <a:t>membres</a:t>
                      </a:r>
                      <a:r>
                        <a:rPr kumimoji="0" lang="en-US" altLang="en-US" sz="1600" b="0" i="0" u="none" strike="noStrike" cap="none" normalizeH="0" baseline="0" dirty="0">
                          <a:ln>
                            <a:noFill/>
                          </a:ln>
                          <a:solidFill>
                            <a:srgbClr val="000000"/>
                          </a:solidFill>
                          <a:effectLst/>
                          <a:latin typeface="Arial" panose="020B0604020202020204" pitchFamily="34" charset="0"/>
                        </a:rPr>
                        <a:t> du personnel </a:t>
                      </a:r>
                      <a:r>
                        <a:rPr kumimoji="0" lang="en-US" altLang="en-US" sz="1600" b="0" i="0" u="none" strike="noStrike" cap="none" normalizeH="0" baseline="0" dirty="0" err="1">
                          <a:ln>
                            <a:noFill/>
                          </a:ln>
                          <a:solidFill>
                            <a:srgbClr val="000000"/>
                          </a:solidFill>
                          <a:effectLst/>
                          <a:latin typeface="Arial" panose="020B0604020202020204" pitchFamily="34" charset="0"/>
                        </a:rPr>
                        <a:t>devraient</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être</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prêts</a:t>
                      </a:r>
                      <a:r>
                        <a:rPr kumimoji="0" lang="en-US" altLang="en-US" sz="1600" b="0" i="0" u="none" strike="noStrike" cap="none" normalizeH="0" baseline="0" dirty="0">
                          <a:ln>
                            <a:noFill/>
                          </a:ln>
                          <a:solidFill>
                            <a:srgbClr val="000000"/>
                          </a:solidFill>
                          <a:effectLst/>
                          <a:latin typeface="Arial" panose="020B0604020202020204" pitchFamily="34" charset="0"/>
                        </a:rPr>
                        <a:t> à </a:t>
                      </a:r>
                      <a:r>
                        <a:rPr kumimoji="0" lang="en-US" altLang="en-US" sz="1600" b="0" i="0" u="none" strike="noStrike" cap="none" normalizeH="0" baseline="0" dirty="0" err="1">
                          <a:ln>
                            <a:noFill/>
                          </a:ln>
                          <a:solidFill>
                            <a:srgbClr val="000000"/>
                          </a:solidFill>
                          <a:effectLst/>
                          <a:latin typeface="Arial" panose="020B0604020202020204" pitchFamily="34" charset="0"/>
                        </a:rPr>
                        <a:t>répondre</a:t>
                      </a:r>
                      <a:r>
                        <a:rPr kumimoji="0" lang="en-US" altLang="en-US" sz="1600" b="0" i="0" u="none" strike="noStrike" cap="none" normalizeH="0" baseline="0" dirty="0">
                          <a:ln>
                            <a:noFill/>
                          </a:ln>
                          <a:solidFill>
                            <a:srgbClr val="000000"/>
                          </a:solidFill>
                          <a:effectLst/>
                          <a:latin typeface="Arial" panose="020B0604020202020204" pitchFamily="34" charset="0"/>
                        </a:rPr>
                        <a:t> aux </a:t>
                      </a:r>
                      <a:r>
                        <a:rPr kumimoji="0" lang="en-US" altLang="en-US" sz="1600" b="0" i="0" u="none" strike="noStrike" cap="none" normalizeH="0" baseline="0" dirty="0" err="1">
                          <a:ln>
                            <a:noFill/>
                          </a:ln>
                          <a:solidFill>
                            <a:srgbClr val="000000"/>
                          </a:solidFill>
                          <a:effectLst/>
                          <a:latin typeface="Arial" panose="020B0604020202020204" pitchFamily="34" charset="0"/>
                        </a:rPr>
                        <a:t>demandes</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d’accès</a:t>
                      </a:r>
                      <a:r>
                        <a:rPr kumimoji="0" lang="en-US" altLang="en-US" sz="1600" b="0" i="0" u="none" strike="noStrike" cap="none" normalizeH="0" baseline="0" dirty="0">
                          <a:ln>
                            <a:noFill/>
                          </a:ln>
                          <a:solidFill>
                            <a:srgbClr val="000000"/>
                          </a:solidFill>
                          <a:effectLst/>
                          <a:latin typeface="Arial" panose="020B0604020202020204" pitchFamily="34" charset="0"/>
                        </a:rPr>
                        <a:t> dans les </a:t>
                      </a:r>
                      <a:r>
                        <a:rPr kumimoji="0" lang="en-US" altLang="en-US" sz="1600" b="0" i="0" u="none" strike="noStrike" cap="none" normalizeH="0" baseline="0" dirty="0" err="1">
                          <a:ln>
                            <a:noFill/>
                          </a:ln>
                          <a:solidFill>
                            <a:srgbClr val="000000"/>
                          </a:solidFill>
                          <a:effectLst/>
                          <a:latin typeface="Arial" panose="020B0604020202020204" pitchFamily="34" charset="0"/>
                        </a:rPr>
                        <a:t>délais</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prescrits</a:t>
                      </a:r>
                      <a:r>
                        <a:rPr kumimoji="0" lang="en-US" altLang="en-US" sz="1600" b="0" i="0" u="none" strike="noStrike" cap="none" normalizeH="0" baseline="0" dirty="0">
                          <a:ln>
                            <a:noFill/>
                          </a:ln>
                          <a:solidFill>
                            <a:srgbClr val="000000"/>
                          </a:solidFill>
                          <a:effectLst/>
                          <a:latin typeface="Arial" panose="020B0604020202020204" pitchFamily="34" charset="0"/>
                        </a:rPr>
                        <a:t> par la </a:t>
                      </a:r>
                      <a:r>
                        <a:rPr kumimoji="0" lang="en-US" altLang="en-US" sz="1600" b="0" i="0" u="none" strike="noStrike" cap="none" normalizeH="0" baseline="0" dirty="0" err="1">
                          <a:ln>
                            <a:noFill/>
                          </a:ln>
                          <a:solidFill>
                            <a:srgbClr val="000000"/>
                          </a:solidFill>
                          <a:effectLst/>
                          <a:latin typeface="Arial" panose="020B0604020202020204" pitchFamily="34" charset="0"/>
                        </a:rPr>
                        <a:t>loi</a:t>
                      </a:r>
                      <a:r>
                        <a:rPr kumimoji="0" lang="en-US" altLang="en-US" sz="1600" b="0" i="0" u="none" strike="noStrike" cap="none" normalizeH="0" baseline="0" dirty="0">
                          <a:ln>
                            <a:noFill/>
                          </a:ln>
                          <a:solidFill>
                            <a:srgbClr val="000000"/>
                          </a:solidFill>
                          <a:effectLst/>
                          <a:latin typeface="Arial" panose="020B0604020202020204" pitchFamily="34" charset="0"/>
                        </a:rPr>
                        <a:t> et à </a:t>
                      </a:r>
                      <a:r>
                        <a:rPr kumimoji="0" lang="en-US" altLang="en-US" sz="1600" b="0" i="0" u="none" strike="noStrike" cap="none" normalizeH="0" baseline="0" dirty="0" err="1">
                          <a:ln>
                            <a:noFill/>
                          </a:ln>
                          <a:solidFill>
                            <a:srgbClr val="000000"/>
                          </a:solidFill>
                          <a:effectLst/>
                          <a:latin typeface="Arial" panose="020B0604020202020204" pitchFamily="34" charset="0"/>
                        </a:rPr>
                        <a:t>préparer</a:t>
                      </a:r>
                      <a:r>
                        <a:rPr kumimoji="0" lang="en-US" altLang="en-US" sz="1600" b="0" i="0" u="none" strike="noStrike" cap="none" normalizeH="0" baseline="0" dirty="0">
                          <a:ln>
                            <a:noFill/>
                          </a:ln>
                          <a:solidFill>
                            <a:srgbClr val="000000"/>
                          </a:solidFill>
                          <a:effectLst/>
                          <a:latin typeface="Arial" panose="020B0604020202020204" pitchFamily="34" charset="0"/>
                        </a:rPr>
                        <a:t> les dossiers </a:t>
                      </a:r>
                      <a:r>
                        <a:rPr kumimoji="0" lang="en-US" altLang="en-US" sz="1600" b="0" i="0" u="none" strike="noStrike" cap="none" normalizeH="0" baseline="0" dirty="0" err="1">
                          <a:ln>
                            <a:noFill/>
                          </a:ln>
                          <a:solidFill>
                            <a:srgbClr val="000000"/>
                          </a:solidFill>
                          <a:effectLst/>
                          <a:latin typeface="Arial" panose="020B0604020202020204" pitchFamily="34" charset="0"/>
                        </a:rPr>
                        <a:t>en</a:t>
                      </a:r>
                      <a:r>
                        <a:rPr kumimoji="0" lang="en-US" altLang="en-US" sz="1600" b="0" i="0" u="none" strike="noStrike" cap="none" normalizeH="0" baseline="0" dirty="0">
                          <a:ln>
                            <a:noFill/>
                          </a:ln>
                          <a:solidFill>
                            <a:srgbClr val="000000"/>
                          </a:solidFill>
                          <a:effectLst/>
                          <a:latin typeface="Arial" panose="020B0604020202020204" pitchFamily="34" charset="0"/>
                        </a:rPr>
                        <a:t> gardant </a:t>
                      </a:r>
                      <a:r>
                        <a:rPr kumimoji="0" lang="en-US" altLang="en-US" sz="1600" b="0" i="0" u="none" strike="noStrike" cap="none" normalizeH="0" baseline="0" dirty="0" err="1">
                          <a:ln>
                            <a:noFill/>
                          </a:ln>
                          <a:solidFill>
                            <a:srgbClr val="000000"/>
                          </a:solidFill>
                          <a:effectLst/>
                          <a:latin typeface="Arial" panose="020B0604020202020204" pitchFamily="34" charset="0"/>
                        </a:rPr>
                        <a:t>l’accès</a:t>
                      </a:r>
                      <a:r>
                        <a:rPr kumimoji="0" lang="en-US" altLang="en-US" sz="1600" b="0" i="0" u="none" strike="noStrike" cap="none" normalizeH="0" baseline="0" dirty="0">
                          <a:ln>
                            <a:noFill/>
                          </a:ln>
                          <a:solidFill>
                            <a:srgbClr val="000000"/>
                          </a:solidFill>
                          <a:effectLst/>
                          <a:latin typeface="Arial" panose="020B0604020202020204" pitchFamily="34" charset="0"/>
                        </a:rPr>
                        <a:t> à </a:t>
                      </a:r>
                      <a:r>
                        <a:rPr kumimoji="0" lang="en-US" altLang="en-US" sz="1600" b="0" i="0" u="none" strike="noStrike" cap="none" normalizeH="0" baseline="0" dirty="0" err="1">
                          <a:ln>
                            <a:noFill/>
                          </a:ln>
                          <a:solidFill>
                            <a:srgbClr val="000000"/>
                          </a:solidFill>
                          <a:effectLst/>
                          <a:latin typeface="Arial" panose="020B0604020202020204" pitchFamily="34" charset="0"/>
                        </a:rPr>
                        <a:t>l’esprit</a:t>
                      </a:r>
                      <a:r>
                        <a:rPr kumimoji="0" lang="en-US" altLang="en-US" sz="1600" b="0" i="0" u="none" strike="noStrike" cap="none" normalizeH="0" baseline="0" dirty="0">
                          <a:ln>
                            <a:noFill/>
                          </a:ln>
                          <a:solidFill>
                            <a:srgbClr val="000000"/>
                          </a:solidFill>
                          <a:effectLst/>
                          <a:latin typeface="Arial" panose="020B0604020202020204" pitchFamily="34" charset="0"/>
                        </a:rPr>
                        <a:t> (c.-à-d. </a:t>
                      </a:r>
                      <a:r>
                        <a:rPr kumimoji="0" lang="en-US" altLang="en-US" sz="1600" b="0" i="0" u="none" strike="noStrike" cap="none" normalizeH="0" baseline="0" dirty="0" err="1">
                          <a:ln>
                            <a:noFill/>
                          </a:ln>
                          <a:solidFill>
                            <a:srgbClr val="000000"/>
                          </a:solidFill>
                          <a:effectLst/>
                          <a:latin typeface="Arial" panose="020B0604020202020204" pitchFamily="34" charset="0"/>
                        </a:rPr>
                        <a:t>en</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prenant</a:t>
                      </a:r>
                      <a:r>
                        <a:rPr kumimoji="0" lang="en-US" altLang="en-US" sz="1600" b="0" i="0" u="none" strike="noStrike" cap="none" normalizeH="0" baseline="0" dirty="0">
                          <a:ln>
                            <a:noFill/>
                          </a:ln>
                          <a:solidFill>
                            <a:srgbClr val="000000"/>
                          </a:solidFill>
                          <a:effectLst/>
                          <a:latin typeface="Arial" panose="020B0604020202020204" pitchFamily="34" charset="0"/>
                        </a:rPr>
                        <a:t> de notes </a:t>
                      </a:r>
                      <a:r>
                        <a:rPr kumimoji="0" lang="en-US" altLang="en-US" sz="1600" b="0" i="0" u="none" strike="noStrike" cap="none" normalizeH="0" baseline="0" dirty="0" err="1">
                          <a:ln>
                            <a:noFill/>
                          </a:ln>
                          <a:solidFill>
                            <a:srgbClr val="000000"/>
                          </a:solidFill>
                          <a:effectLst/>
                          <a:latin typeface="Arial" panose="020B0604020202020204" pitchFamily="34" charset="0"/>
                        </a:rPr>
                        <a:t>professionnelles</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en</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veillant</a:t>
                      </a:r>
                      <a:r>
                        <a:rPr kumimoji="0" lang="en-US" altLang="en-US" sz="1600" b="0" i="0" u="none" strike="noStrike" cap="none" normalizeH="0" baseline="0" dirty="0">
                          <a:ln>
                            <a:noFill/>
                          </a:ln>
                          <a:solidFill>
                            <a:srgbClr val="000000"/>
                          </a:solidFill>
                          <a:effectLst/>
                          <a:latin typeface="Arial" panose="020B0604020202020204" pitchFamily="34" charset="0"/>
                        </a:rPr>
                        <a:t> à </a:t>
                      </a:r>
                      <a:r>
                        <a:rPr kumimoji="0" lang="en-US" altLang="en-US" sz="1600" b="0" i="0" u="none" strike="noStrike" cap="none" normalizeH="0" baseline="0" dirty="0" err="1">
                          <a:ln>
                            <a:noFill/>
                          </a:ln>
                          <a:solidFill>
                            <a:srgbClr val="000000"/>
                          </a:solidFill>
                          <a:effectLst/>
                          <a:latin typeface="Arial" panose="020B0604020202020204" pitchFamily="34" charset="0"/>
                        </a:rPr>
                        <a:t>l’exactitude</a:t>
                      </a:r>
                      <a:r>
                        <a:rPr kumimoji="0" lang="en-US" altLang="en-US" sz="1600" b="0" i="0" u="none" strike="noStrike" cap="none" normalizeH="0" baseline="0" dirty="0">
                          <a:ln>
                            <a:noFill/>
                          </a:ln>
                          <a:solidFill>
                            <a:srgbClr val="000000"/>
                          </a:solidFill>
                          <a:effectLst/>
                          <a:latin typeface="Arial" panose="020B0604020202020204" pitchFamily="34" charset="0"/>
                        </a:rPr>
                        <a:t> de </a:t>
                      </a:r>
                      <a:r>
                        <a:rPr kumimoji="0" lang="en-US" altLang="en-US" sz="1600" b="0" i="0" u="none" strike="noStrike" cap="none" normalizeH="0" baseline="0" dirty="0" err="1">
                          <a:ln>
                            <a:noFill/>
                          </a:ln>
                          <a:solidFill>
                            <a:srgbClr val="000000"/>
                          </a:solidFill>
                          <a:effectLst/>
                          <a:latin typeface="Arial" panose="020B0604020202020204" pitchFamily="34" charset="0"/>
                        </a:rPr>
                        <a:t>l’information</a:t>
                      </a:r>
                      <a:r>
                        <a:rPr kumimoji="0" lang="en-US" altLang="en-US" sz="1600" b="0" i="0" u="none" strike="noStrike" cap="none" normalizeH="0" baseline="0" dirty="0">
                          <a:ln>
                            <a:noFill/>
                          </a:ln>
                          <a:solidFill>
                            <a:srgbClr val="000000"/>
                          </a:solidFill>
                          <a:effectLst/>
                          <a:latin typeface="Arial" panose="020B0604020202020204" pitchFamily="34" charset="0"/>
                        </a:rPr>
                        <a:t>).</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80859428"/>
                  </a:ext>
                </a:extLst>
              </a:tr>
            </a:tbl>
          </a:graphicData>
        </a:graphic>
      </p:graphicFrame>
      <p:sp>
        <p:nvSpPr>
          <p:cNvPr id="60428" name="Slide Number Placeholder 2">
            <a:extLst>
              <a:ext uri="{FF2B5EF4-FFF2-40B4-BE49-F238E27FC236}">
                <a16:creationId xmlns:a16="http://schemas.microsoft.com/office/drawing/2014/main" id="{A3A6A6A9-E142-48FB-847E-CB2042F6377A}"/>
              </a:ext>
            </a:extLst>
          </p:cNvPr>
          <p:cNvSpPr>
            <a:spLocks noGrp="1" noChangeArrowheads="1"/>
          </p:cNvSpPr>
          <p:nvPr>
            <p:ph type="sldNum" sz="quarter" idx="12"/>
            <p:custDataLst>
              <p:tags r:id="rId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14A0193E-CE15-4FA7-ABD0-A8E36F1A9FA2}" type="slidenum">
              <a:rPr lang="en-US" altLang="en-US" sz="1200">
                <a:solidFill>
                  <a:srgbClr val="000000"/>
                </a:solidFill>
              </a:rPr>
              <a:pPr>
                <a:lnSpc>
                  <a:spcPct val="100000"/>
                </a:lnSpc>
                <a:spcBef>
                  <a:spcPct val="0"/>
                </a:spcBef>
                <a:buFontTx/>
                <a:buNone/>
              </a:pPr>
              <a:t>35</a:t>
            </a:fld>
            <a:endParaRPr lang="en-US" altLang="en-US" sz="1200">
              <a:solidFill>
                <a:srgbClr val="000000"/>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137C3-5511-4D5F-8C90-8861BA6C7962}"/>
              </a:ext>
            </a:extLst>
          </p:cNvPr>
          <p:cNvSpPr>
            <a:spLocks noGrp="1"/>
          </p:cNvSpPr>
          <p:nvPr>
            <p:ph type="title"/>
            <p:custDataLst>
              <p:tags r:id="rId1"/>
            </p:custDataLst>
          </p:nvPr>
        </p:nvSpPr>
        <p:spPr>
          <a:xfrm>
            <a:off x="382588" y="39689"/>
            <a:ext cx="10515600" cy="627062"/>
          </a:xfrm>
        </p:spPr>
        <p:txBody>
          <a:bodyPr>
            <a:normAutofit/>
          </a:bodyPr>
          <a:lstStyle/>
          <a:p>
            <a:pPr eaLnBrk="1" hangingPunct="1">
              <a:buSzPct val="100000"/>
              <a:defRPr/>
            </a:pPr>
            <a:r>
              <a:rPr lang="en-US" altLang="en-US" sz="2200" b="1" dirty="0">
                <a:solidFill>
                  <a:srgbClr val="254061"/>
                </a:solidFill>
              </a:rPr>
              <a:t>ANNEXE B : </a:t>
            </a:r>
            <a:r>
              <a:rPr lang="en-US" altLang="en-US" sz="2200" b="1" dirty="0" err="1">
                <a:solidFill>
                  <a:srgbClr val="254061"/>
                </a:solidFill>
              </a:rPr>
              <a:t>Principes</a:t>
            </a:r>
            <a:r>
              <a:rPr lang="en-US" altLang="en-US" sz="2200" b="1" dirty="0">
                <a:solidFill>
                  <a:srgbClr val="254061"/>
                </a:solidFill>
              </a:rPr>
              <a:t> de protection de la vie </a:t>
            </a:r>
            <a:r>
              <a:rPr lang="en-US" altLang="en-US" sz="2200" b="1" dirty="0" err="1">
                <a:solidFill>
                  <a:srgbClr val="254061"/>
                </a:solidFill>
              </a:rPr>
              <a:t>privée</a:t>
            </a:r>
            <a:r>
              <a:rPr lang="en-US" altLang="en-US" sz="2200" b="1" dirty="0">
                <a:solidFill>
                  <a:srgbClr val="254061"/>
                </a:solidFill>
              </a:rPr>
              <a:t> (2</a:t>
            </a:r>
            <a:r>
              <a:rPr lang="en-US" altLang="en-US" sz="2200" b="1" baseline="30000" dirty="0">
                <a:solidFill>
                  <a:srgbClr val="254061"/>
                </a:solidFill>
              </a:rPr>
              <a:t>e</a:t>
            </a:r>
            <a:r>
              <a:rPr lang="en-US" altLang="en-US" sz="2200" b="1" dirty="0">
                <a:solidFill>
                  <a:srgbClr val="254061"/>
                </a:solidFill>
              </a:rPr>
              <a:t> </a:t>
            </a:r>
            <a:r>
              <a:rPr lang="en-US" altLang="en-US" sz="2200" b="1" dirty="0" err="1">
                <a:solidFill>
                  <a:srgbClr val="254061"/>
                </a:solidFill>
              </a:rPr>
              <a:t>partie</a:t>
            </a:r>
            <a:r>
              <a:rPr lang="en-US" altLang="en-US" sz="2200" b="1" dirty="0">
                <a:solidFill>
                  <a:srgbClr val="254061"/>
                </a:solidFill>
              </a:rPr>
              <a:t>)</a:t>
            </a:r>
          </a:p>
        </p:txBody>
      </p:sp>
      <p:graphicFrame>
        <p:nvGraphicFramePr>
          <p:cNvPr id="12" name="Table 11">
            <a:extLst>
              <a:ext uri="{FF2B5EF4-FFF2-40B4-BE49-F238E27FC236}">
                <a16:creationId xmlns:a16="http://schemas.microsoft.com/office/drawing/2014/main" id="{35A13A3B-063A-49BA-B080-0EA6421F30A4}"/>
              </a:ext>
            </a:extLst>
          </p:cNvPr>
          <p:cNvGraphicFramePr>
            <a:graphicFrameLocks noGrp="1"/>
          </p:cNvGraphicFramePr>
          <p:nvPr>
            <p:custDataLst>
              <p:tags r:id="rId2"/>
            </p:custDataLst>
            <p:extLst>
              <p:ext uri="{D42A27DB-BD31-4B8C-83A1-F6EECF244321}">
                <p14:modId xmlns:p14="http://schemas.microsoft.com/office/powerpoint/2010/main" val="756515425"/>
              </p:ext>
            </p:extLst>
          </p:nvPr>
        </p:nvGraphicFramePr>
        <p:xfrm>
          <a:off x="398462" y="800100"/>
          <a:ext cx="11395075" cy="5510213"/>
        </p:xfrm>
        <a:graphic>
          <a:graphicData uri="http://schemas.openxmlformats.org/drawingml/2006/table">
            <a:tbl>
              <a:tblPr/>
              <a:tblGrid>
                <a:gridCol w="11395075">
                  <a:extLst>
                    <a:ext uri="{9D8B030D-6E8A-4147-A177-3AD203B41FA5}">
                      <a16:colId xmlns:a16="http://schemas.microsoft.com/office/drawing/2014/main" val="3094988109"/>
                    </a:ext>
                  </a:extLst>
                </a:gridCol>
              </a:tblGrid>
              <a:tr h="409599">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1" i="0" u="none" strike="noStrike" cap="none" normalizeH="0" baseline="0" dirty="0">
                          <a:ln>
                            <a:noFill/>
                          </a:ln>
                          <a:solidFill>
                            <a:srgbClr val="000000"/>
                          </a:solidFill>
                          <a:effectLst/>
                          <a:latin typeface="Arial" panose="020B0604020202020204" pitchFamily="34" charset="0"/>
                        </a:rPr>
                        <a:t>Limiter la </a:t>
                      </a:r>
                      <a:r>
                        <a:rPr kumimoji="0" lang="en-US" altLang="en-US" sz="1800" b="1" i="0" u="none" strike="noStrike" cap="none" normalizeH="0" baseline="0" dirty="0" err="1">
                          <a:ln>
                            <a:noFill/>
                          </a:ln>
                          <a:solidFill>
                            <a:srgbClr val="000000"/>
                          </a:solidFill>
                          <a:effectLst/>
                          <a:latin typeface="Arial" panose="020B0604020202020204" pitchFamily="34" charset="0"/>
                        </a:rPr>
                        <a:t>collecte</a:t>
                      </a:r>
                      <a:r>
                        <a:rPr kumimoji="0" lang="en-US" altLang="en-US" sz="1800" b="1" i="0" u="none" strike="noStrike" cap="none" normalizeH="0" baseline="0" dirty="0">
                          <a:ln>
                            <a:noFill/>
                          </a:ln>
                          <a:solidFill>
                            <a:srgbClr val="000000"/>
                          </a:solidFill>
                          <a:effectLst/>
                          <a:latin typeface="Arial" panose="020B0604020202020204" pitchFamily="34" charset="0"/>
                        </a:rPr>
                        <a:t>, </a:t>
                      </a:r>
                      <a:r>
                        <a:rPr kumimoji="0" lang="en-US" altLang="en-US" sz="1800" b="1" i="0" u="none" strike="noStrike" cap="none" normalizeH="0" baseline="0" dirty="0" err="1">
                          <a:ln>
                            <a:noFill/>
                          </a:ln>
                          <a:solidFill>
                            <a:srgbClr val="000000"/>
                          </a:solidFill>
                          <a:effectLst/>
                          <a:latin typeface="Arial" panose="020B0604020202020204" pitchFamily="34" charset="0"/>
                        </a:rPr>
                        <a:t>l’utilisation</a:t>
                      </a:r>
                      <a:r>
                        <a:rPr kumimoji="0" lang="en-US" altLang="en-US" sz="1800" b="1" i="0" u="none" strike="noStrike" cap="none" normalizeH="0" baseline="0" dirty="0">
                          <a:ln>
                            <a:noFill/>
                          </a:ln>
                          <a:solidFill>
                            <a:srgbClr val="000000"/>
                          </a:solidFill>
                          <a:effectLst/>
                          <a:latin typeface="Arial" panose="020B0604020202020204" pitchFamily="34" charset="0"/>
                        </a:rPr>
                        <a:t>, la divulgation et la conservation de </a:t>
                      </a:r>
                      <a:r>
                        <a:rPr kumimoji="0" lang="en-US" altLang="en-US" sz="1800" b="1" i="0" u="none" strike="noStrike" cap="none" normalizeH="0" baseline="0" dirty="0" err="1">
                          <a:ln>
                            <a:noFill/>
                          </a:ln>
                          <a:solidFill>
                            <a:srgbClr val="000000"/>
                          </a:solidFill>
                          <a:effectLst/>
                          <a:latin typeface="Arial" panose="020B0604020202020204" pitchFamily="34" charset="0"/>
                        </a:rPr>
                        <a:t>l’information</a:t>
                      </a:r>
                      <a:endParaRPr kumimoji="0" lang="en-US" altLang="en-US" sz="1800" b="1" i="0" u="none" strike="noStrike" cap="none" normalizeH="0" baseline="0" dirty="0">
                        <a:ln>
                          <a:noFill/>
                        </a:ln>
                        <a:solidFill>
                          <a:srgbClr val="000000"/>
                        </a:solidFill>
                        <a:effectLst/>
                        <a:latin typeface="Arial" panose="020B0604020202020204" pitchFamily="34" charset="0"/>
                      </a:endParaRPr>
                    </a:p>
                  </a:txBody>
                  <a:tcPr marT="45723" marB="45723" horzOverflow="overflow">
                    <a:lnL>
                      <a:noFill/>
                    </a:lnL>
                    <a:lnR>
                      <a:noFill/>
                    </a:lnR>
                    <a:lnT>
                      <a:noFill/>
                    </a:lnT>
                    <a:lnB>
                      <a:noFill/>
                    </a:lnB>
                    <a:lnTlToBr>
                      <a:noFill/>
                    </a:lnTlToBr>
                    <a:lnBlToTr>
                      <a:noFill/>
                    </a:lnBlToTr>
                    <a:solidFill>
                      <a:srgbClr val="B7DEE8"/>
                    </a:solidFill>
                  </a:tcPr>
                </a:tc>
                <a:extLst>
                  <a:ext uri="{0D108BD9-81ED-4DB2-BD59-A6C34878D82A}">
                    <a16:rowId xmlns:a16="http://schemas.microsoft.com/office/drawing/2014/main" val="3435644013"/>
                  </a:ext>
                </a:extLst>
              </a:tr>
              <a:tr h="1066861">
                <a:tc>
                  <a:txBody>
                    <a:bodyPr/>
                    <a:lstStyle>
                      <a:lvl1pPr marL="342900" indent="-342900">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2857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285750" marR="0" lvl="1"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a:ln>
                            <a:noFill/>
                          </a:ln>
                          <a:solidFill>
                            <a:srgbClr val="000000"/>
                          </a:solidFill>
                          <a:effectLst/>
                          <a:latin typeface="Arial" panose="020B0604020202020204" pitchFamily="34" charset="0"/>
                        </a:rPr>
                        <a:t>Les renseignements que le personnel entre dans un RIG devraient se limiter à ce qui est absolument indispensable pour atteindre le but visé.</a:t>
                      </a:r>
                    </a:p>
                    <a:p>
                      <a:pPr marL="285750" marR="0" lvl="1"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a:ln>
                            <a:noFill/>
                          </a:ln>
                          <a:solidFill>
                            <a:srgbClr val="000000"/>
                          </a:solidFill>
                          <a:effectLst/>
                          <a:latin typeface="Arial" panose="020B0604020202020204" pitchFamily="34" charset="0"/>
                        </a:rPr>
                        <a:t>Les organismes devraient tenir compte de la protection de la vie privée au moment de créer leurs politiques et pratiques qui entourent l’utilisation, la divulgation et la conservation des documents.</a:t>
                      </a:r>
                    </a:p>
                  </a:txBody>
                  <a:tcPr marT="45723" marB="45723"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455652811"/>
                  </a:ext>
                </a:extLst>
              </a:tr>
              <a:tr h="409599">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1" i="0" u="none" strike="noStrike" cap="none" normalizeH="0" baseline="0">
                          <a:ln>
                            <a:noFill/>
                          </a:ln>
                          <a:solidFill>
                            <a:srgbClr val="000000"/>
                          </a:solidFill>
                          <a:effectLst/>
                          <a:latin typeface="Arial" panose="020B0604020202020204" pitchFamily="34" charset="0"/>
                        </a:rPr>
                        <a:t>Ouverture </a:t>
                      </a:r>
                    </a:p>
                  </a:txBody>
                  <a:tcPr marT="45723" marB="45723" horzOverflow="overflow">
                    <a:lnL>
                      <a:noFill/>
                    </a:lnL>
                    <a:lnR>
                      <a:noFill/>
                    </a:lnR>
                    <a:lnT>
                      <a:noFill/>
                    </a:lnT>
                    <a:lnB>
                      <a:noFill/>
                    </a:lnB>
                    <a:lnTlToBr>
                      <a:noFill/>
                    </a:lnTlToBr>
                    <a:lnBlToTr>
                      <a:noFill/>
                    </a:lnBlToTr>
                    <a:solidFill>
                      <a:srgbClr val="B7DEE8"/>
                    </a:solidFill>
                  </a:tcPr>
                </a:tc>
                <a:extLst>
                  <a:ext uri="{0D108BD9-81ED-4DB2-BD59-A6C34878D82A}">
                    <a16:rowId xmlns:a16="http://schemas.microsoft.com/office/drawing/2014/main" val="4196399250"/>
                  </a:ext>
                </a:extLst>
              </a:tr>
              <a:tr h="596934">
                <a:tc>
                  <a:txBody>
                    <a:bodyPr/>
                    <a:lstStyle>
                      <a:lvl1pPr marL="285750" indent="-285750">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a:ln>
                            <a:noFill/>
                          </a:ln>
                          <a:solidFill>
                            <a:srgbClr val="000000"/>
                          </a:solidFill>
                          <a:effectLst/>
                          <a:latin typeface="Arial" panose="020B0604020202020204" pitchFamily="34" charset="0"/>
                        </a:rPr>
                        <a:t>Les organismes devraient rendre l’information sur leur façon de gérer les renseignements personnels publique et facilement accessible pour les personnes. </a:t>
                      </a:r>
                    </a:p>
                  </a:txBody>
                  <a:tcPr marT="45723" marB="45723"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360596826"/>
                  </a:ext>
                </a:extLst>
              </a:tr>
              <a:tr h="409599">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1" i="0" u="none" strike="noStrike" cap="none" normalizeH="0" baseline="0">
                          <a:ln>
                            <a:noFill/>
                          </a:ln>
                          <a:solidFill>
                            <a:srgbClr val="000000"/>
                          </a:solidFill>
                          <a:effectLst/>
                          <a:latin typeface="Arial" panose="020B0604020202020204" pitchFamily="34" charset="0"/>
                        </a:rPr>
                        <a:t>Mesures de protection</a:t>
                      </a:r>
                    </a:p>
                  </a:txBody>
                  <a:tcPr marT="45723" marB="45723" horzOverflow="overflow">
                    <a:lnL>
                      <a:noFill/>
                    </a:lnL>
                    <a:lnR>
                      <a:noFill/>
                    </a:lnR>
                    <a:lnT>
                      <a:noFill/>
                    </a:lnT>
                    <a:lnB>
                      <a:noFill/>
                    </a:lnB>
                    <a:lnTlToBr>
                      <a:noFill/>
                    </a:lnTlToBr>
                    <a:lnBlToTr>
                      <a:noFill/>
                    </a:lnBlToTr>
                    <a:solidFill>
                      <a:srgbClr val="B7DEE8"/>
                    </a:solidFill>
                  </a:tcPr>
                </a:tc>
                <a:extLst>
                  <a:ext uri="{0D108BD9-81ED-4DB2-BD59-A6C34878D82A}">
                    <a16:rowId xmlns:a16="http://schemas.microsoft.com/office/drawing/2014/main" val="463951143"/>
                  </a:ext>
                </a:extLst>
              </a:tr>
              <a:tr h="1798423">
                <a:tc>
                  <a:txBody>
                    <a:bodyPr/>
                    <a:lstStyle>
                      <a:lvl1pPr marL="285750" indent="-285750">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a:ln>
                            <a:noFill/>
                          </a:ln>
                          <a:solidFill>
                            <a:srgbClr val="000000"/>
                          </a:solidFill>
                          <a:effectLst/>
                          <a:latin typeface="Arial" panose="020B0604020202020204" pitchFamily="34" charset="0"/>
                        </a:rPr>
                        <a:t>L'outil GRIG-PE compte plusieurs mesures de sécurité en place afin de contribuer à la protection des renseignements, mais vous avez un rôle et une responsabilité pour aider à protéger davantage les renseignements personnels, notamment en : </a:t>
                      </a:r>
                    </a:p>
                    <a:p>
                      <a:pPr marL="742950" marR="0" lvl="1"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a:ln>
                            <a:noFill/>
                          </a:ln>
                          <a:solidFill>
                            <a:srgbClr val="000000"/>
                          </a:solidFill>
                          <a:effectLst/>
                          <a:latin typeface="Arial" panose="020B0604020202020204" pitchFamily="34" charset="0"/>
                        </a:rPr>
                        <a:t>limitant l’accès à l’outil GRIG-PE et aux documents confidentiels;</a:t>
                      </a:r>
                    </a:p>
                    <a:p>
                      <a:pPr marL="742950" marR="0" lvl="1"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a:ln>
                            <a:noFill/>
                          </a:ln>
                          <a:solidFill>
                            <a:srgbClr val="000000"/>
                          </a:solidFill>
                          <a:effectLst/>
                          <a:latin typeface="Arial" panose="020B0604020202020204" pitchFamily="34" charset="0"/>
                        </a:rPr>
                        <a:t>utilisant des mots de passe forts pour les comptes;</a:t>
                      </a:r>
                    </a:p>
                    <a:p>
                      <a:pPr marL="742950" marR="0" lvl="1"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a:ln>
                            <a:noFill/>
                          </a:ln>
                          <a:solidFill>
                            <a:srgbClr val="000000"/>
                          </a:solidFill>
                          <a:effectLst/>
                          <a:latin typeface="Arial" panose="020B0604020202020204" pitchFamily="34" charset="0"/>
                        </a:rPr>
                        <a:t>faisant preuve de prudence quand vous traitez des renseignements de nature délicate en veillant à ce que les autres ne puissent pas voir votre écran ou entendre vos conversations.</a:t>
                      </a:r>
                    </a:p>
                  </a:txBody>
                  <a:tcPr marT="45723" marB="45723"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906377161"/>
                  </a:ext>
                </a:extLst>
              </a:tr>
              <a:tr h="409599">
                <a:tc>
                  <a:txBody>
                    <a:bodyPr/>
                    <a:lstStyle>
                      <a:lvl1pPr>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1" i="0" u="none" strike="noStrike" cap="none" normalizeH="0" baseline="0">
                          <a:ln>
                            <a:noFill/>
                          </a:ln>
                          <a:solidFill>
                            <a:srgbClr val="000000"/>
                          </a:solidFill>
                          <a:effectLst/>
                          <a:latin typeface="Arial" panose="020B0604020202020204" pitchFamily="34" charset="0"/>
                        </a:rPr>
                        <a:t>Contester la conformité </a:t>
                      </a:r>
                    </a:p>
                  </a:txBody>
                  <a:tcPr marT="45723" marB="45723" horzOverflow="overflow">
                    <a:lnL>
                      <a:noFill/>
                    </a:lnL>
                    <a:lnR>
                      <a:noFill/>
                    </a:lnR>
                    <a:lnT>
                      <a:noFill/>
                    </a:lnT>
                    <a:lnB>
                      <a:noFill/>
                    </a:lnB>
                    <a:lnTlToBr>
                      <a:noFill/>
                    </a:lnTlToBr>
                    <a:lnBlToTr>
                      <a:noFill/>
                    </a:lnBlToTr>
                    <a:solidFill>
                      <a:srgbClr val="B7DEE8"/>
                    </a:solidFill>
                  </a:tcPr>
                </a:tc>
                <a:extLst>
                  <a:ext uri="{0D108BD9-81ED-4DB2-BD59-A6C34878D82A}">
                    <a16:rowId xmlns:a16="http://schemas.microsoft.com/office/drawing/2014/main" val="1562518240"/>
                  </a:ext>
                </a:extLst>
              </a:tr>
              <a:tr h="409599">
                <a:tc>
                  <a:txBody>
                    <a:bodyPr/>
                    <a:lstStyle>
                      <a:lvl1pPr marL="285750" indent="-285750">
                        <a:lnSpc>
                          <a:spcPct val="90000"/>
                        </a:lnSpc>
                        <a:spcBef>
                          <a:spcPts val="1000"/>
                        </a:spcBef>
                        <a:buFont typeface="Arial" panose="020B0604020202020204" pitchFamily="34" charset="0"/>
                        <a:defRPr sz="24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Arial" panose="020B0604020202020204" pitchFamily="34" charset="0"/>
                        </a:defRPr>
                      </a:lvl9pPr>
                    </a:lstStyle>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rgbClr val="000000"/>
                          </a:solidFill>
                          <a:effectLst/>
                          <a:latin typeface="Arial" panose="020B0604020202020204" pitchFamily="34" charset="0"/>
                        </a:rPr>
                        <a:t>Les </a:t>
                      </a:r>
                      <a:r>
                        <a:rPr kumimoji="0" lang="en-US" altLang="en-US" sz="1600" b="0" i="0" u="none" strike="noStrike" cap="none" normalizeH="0" baseline="0" dirty="0" err="1">
                          <a:ln>
                            <a:noFill/>
                          </a:ln>
                          <a:solidFill>
                            <a:srgbClr val="000000"/>
                          </a:solidFill>
                          <a:effectLst/>
                          <a:latin typeface="Arial" panose="020B0604020202020204" pitchFamily="34" charset="0"/>
                        </a:rPr>
                        <a:t>personnes</a:t>
                      </a:r>
                      <a:r>
                        <a:rPr kumimoji="0" lang="en-US" altLang="en-US" sz="1600" b="0" i="0" u="none" strike="noStrike" cap="none" normalizeH="0" baseline="0" dirty="0">
                          <a:ln>
                            <a:noFill/>
                          </a:ln>
                          <a:solidFill>
                            <a:srgbClr val="000000"/>
                          </a:solidFill>
                          <a:effectLst/>
                          <a:latin typeface="Arial" panose="020B0604020202020204" pitchFamily="34" charset="0"/>
                        </a:rPr>
                        <a:t> </a:t>
                      </a:r>
                      <a:r>
                        <a:rPr kumimoji="0" lang="en-US" altLang="en-US" sz="1600" b="0" i="0" u="none" strike="noStrike" cap="none" normalizeH="0" baseline="0" dirty="0" err="1">
                          <a:ln>
                            <a:noFill/>
                          </a:ln>
                          <a:solidFill>
                            <a:srgbClr val="000000"/>
                          </a:solidFill>
                          <a:effectLst/>
                          <a:latin typeface="Arial" panose="020B0604020202020204" pitchFamily="34" charset="0"/>
                        </a:rPr>
                        <a:t>ont</a:t>
                      </a:r>
                      <a:r>
                        <a:rPr kumimoji="0" lang="en-US" altLang="en-US" sz="1600" b="0" i="0" u="none" strike="noStrike" cap="none" normalizeH="0" baseline="0" dirty="0">
                          <a:ln>
                            <a:noFill/>
                          </a:ln>
                          <a:solidFill>
                            <a:srgbClr val="000000"/>
                          </a:solidFill>
                          <a:effectLst/>
                          <a:latin typeface="Arial" panose="020B0604020202020204" pitchFamily="34" charset="0"/>
                        </a:rPr>
                        <a:t> le droit de contester la </a:t>
                      </a:r>
                      <a:r>
                        <a:rPr kumimoji="0" lang="en-US" altLang="en-US" sz="1600" b="0" i="0" u="none" strike="noStrike" cap="none" normalizeH="0" baseline="0" dirty="0" err="1">
                          <a:ln>
                            <a:noFill/>
                          </a:ln>
                          <a:solidFill>
                            <a:srgbClr val="000000"/>
                          </a:solidFill>
                          <a:effectLst/>
                          <a:latin typeface="Arial" panose="020B0604020202020204" pitchFamily="34" charset="0"/>
                        </a:rPr>
                        <a:t>conformité</a:t>
                      </a:r>
                      <a:r>
                        <a:rPr kumimoji="0" lang="en-US" altLang="en-US" sz="1600" b="0" i="0" u="none" strike="noStrike" cap="none" normalizeH="0" baseline="0" dirty="0">
                          <a:ln>
                            <a:noFill/>
                          </a:ln>
                          <a:solidFill>
                            <a:srgbClr val="000000"/>
                          </a:solidFill>
                          <a:effectLst/>
                          <a:latin typeface="Arial" panose="020B0604020202020204" pitchFamily="34" charset="0"/>
                        </a:rPr>
                        <a:t>.</a:t>
                      </a:r>
                    </a:p>
                  </a:txBody>
                  <a:tcPr marT="45723" marB="45723"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2873529313"/>
                  </a:ext>
                </a:extLst>
              </a:tr>
            </a:tbl>
          </a:graphicData>
        </a:graphic>
      </p:graphicFrame>
      <p:sp>
        <p:nvSpPr>
          <p:cNvPr id="62476" name="Slide Number Placeholder 2">
            <a:extLst>
              <a:ext uri="{FF2B5EF4-FFF2-40B4-BE49-F238E27FC236}">
                <a16:creationId xmlns:a16="http://schemas.microsoft.com/office/drawing/2014/main" id="{56ECD957-10EE-4C0A-BA55-25D8FDB45E5C}"/>
              </a:ext>
            </a:extLst>
          </p:cNvPr>
          <p:cNvSpPr>
            <a:spLocks noGrp="1" noChangeArrowheads="1"/>
          </p:cNvSpPr>
          <p:nvPr>
            <p:ph type="sldNum" sz="quarter" idx="12"/>
            <p:custDataLst>
              <p:tags r:id="rId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F045F237-D933-4F4B-99B1-A3492A89C4B1}" type="slidenum">
              <a:rPr lang="en-US" altLang="en-US" sz="1200">
                <a:solidFill>
                  <a:srgbClr val="000000"/>
                </a:solidFill>
              </a:rPr>
              <a:pPr>
                <a:lnSpc>
                  <a:spcPct val="100000"/>
                </a:lnSpc>
                <a:spcBef>
                  <a:spcPct val="0"/>
                </a:spcBef>
                <a:buFontTx/>
                <a:buNone/>
              </a:pPr>
              <a:t>36</a:t>
            </a:fld>
            <a:endParaRPr lang="en-US" altLang="en-US" sz="1200">
              <a:solidFill>
                <a:srgbClr val="000000"/>
              </a:solidFill>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9030D244-E75E-476D-A7C4-F9DB51C820E9}"/>
              </a:ext>
            </a:extLst>
          </p:cNvPr>
          <p:cNvSpPr>
            <a:spLocks noGrp="1" noChangeArrowheads="1"/>
          </p:cNvSpPr>
          <p:nvPr>
            <p:ph type="title"/>
            <p:custDataLst>
              <p:tags r:id="rId1"/>
            </p:custDataLst>
          </p:nvPr>
        </p:nvSpPr>
        <p:spPr>
          <a:xfrm>
            <a:off x="298450" y="71436"/>
            <a:ext cx="8723313" cy="1325563"/>
          </a:xfrm>
        </p:spPr>
        <p:txBody>
          <a:bodyPr/>
          <a:lstStyle/>
          <a:p>
            <a:pPr eaLnBrk="1" hangingPunct="1"/>
            <a:r>
              <a:rPr lang="en-US" altLang="en-US" sz="3600" b="1" dirty="0" err="1">
                <a:solidFill>
                  <a:srgbClr val="254061"/>
                </a:solidFill>
              </a:rPr>
              <a:t>Sujets</a:t>
            </a:r>
            <a:r>
              <a:rPr lang="en-US" altLang="en-US" sz="3600" b="1" dirty="0">
                <a:solidFill>
                  <a:srgbClr val="254061"/>
                </a:solidFill>
              </a:rPr>
              <a:t> de la formation</a:t>
            </a:r>
          </a:p>
        </p:txBody>
      </p:sp>
      <p:sp>
        <p:nvSpPr>
          <p:cNvPr id="3" name="Content Placeholder 2">
            <a:extLst>
              <a:ext uri="{FF2B5EF4-FFF2-40B4-BE49-F238E27FC236}">
                <a16:creationId xmlns:a16="http://schemas.microsoft.com/office/drawing/2014/main" id="{CDD6F9FB-6140-4E6A-9D26-28E5627A1E3F}"/>
              </a:ext>
            </a:extLst>
          </p:cNvPr>
          <p:cNvSpPr>
            <a:spLocks noGrp="1"/>
          </p:cNvSpPr>
          <p:nvPr>
            <p:ph idx="1"/>
            <p:custDataLst>
              <p:tags r:id="rId2"/>
            </p:custDataLst>
          </p:nvPr>
        </p:nvSpPr>
        <p:spPr>
          <a:xfrm>
            <a:off x="271464" y="1636727"/>
            <a:ext cx="6302375" cy="4351338"/>
          </a:xfrm>
        </p:spPr>
        <p:txBody>
          <a:bodyPr>
            <a:normAutofit/>
          </a:bodyPr>
          <a:lstStyle/>
          <a:p>
            <a:pPr eaLnBrk="1" hangingPunct="1">
              <a:spcBef>
                <a:spcPts val="600"/>
              </a:spcBef>
              <a:spcAft>
                <a:spcPts val="600"/>
              </a:spcAft>
              <a:defRPr/>
            </a:pPr>
            <a:r>
              <a:rPr lang="en-US" altLang="en-US" sz="2000" dirty="0" err="1">
                <a:solidFill>
                  <a:srgbClr val="000000"/>
                </a:solidFill>
                <a:cs typeface="Arial" panose="020B0604020202020204" pitchFamily="34" charset="0"/>
              </a:rPr>
              <a:t>Renseignements</a:t>
            </a:r>
            <a:r>
              <a:rPr lang="en-US" altLang="en-US" sz="2000" dirty="0">
                <a:solidFill>
                  <a:srgbClr val="000000"/>
                </a:solidFill>
                <a:cs typeface="Arial" panose="020B0604020202020204" pitchFamily="34" charset="0"/>
              </a:rPr>
              <a:t> </a:t>
            </a:r>
            <a:r>
              <a:rPr lang="en-US" altLang="en-US" sz="2000" dirty="0" err="1">
                <a:solidFill>
                  <a:srgbClr val="000000"/>
                </a:solidFill>
                <a:cs typeface="Arial" panose="020B0604020202020204" pitchFamily="34" charset="0"/>
              </a:rPr>
              <a:t>personnels</a:t>
            </a:r>
            <a:endParaRPr lang="en-US" altLang="en-US" sz="2000" dirty="0">
              <a:solidFill>
                <a:srgbClr val="000000"/>
              </a:solidFill>
              <a:cs typeface="Arial" panose="020B0604020202020204" pitchFamily="34" charset="0"/>
            </a:endParaRPr>
          </a:p>
          <a:p>
            <a:pPr eaLnBrk="1" hangingPunct="1">
              <a:spcBef>
                <a:spcPts val="600"/>
              </a:spcBef>
              <a:spcAft>
                <a:spcPts val="600"/>
              </a:spcAft>
              <a:defRPr/>
            </a:pPr>
            <a:r>
              <a:rPr lang="en-US" altLang="en-US" sz="2000" dirty="0">
                <a:solidFill>
                  <a:srgbClr val="000000"/>
                </a:solidFill>
                <a:cs typeface="Arial" panose="020B0604020202020204" pitchFamily="34" charset="0"/>
              </a:rPr>
              <a:t>Lois et </a:t>
            </a:r>
            <a:r>
              <a:rPr lang="en-US" altLang="en-US" sz="2000" dirty="0" err="1">
                <a:solidFill>
                  <a:srgbClr val="000000"/>
                </a:solidFill>
                <a:cs typeface="Arial" panose="020B0604020202020204" pitchFamily="34" charset="0"/>
              </a:rPr>
              <a:t>règlements</a:t>
            </a:r>
            <a:r>
              <a:rPr lang="en-US" altLang="en-US" sz="2000" dirty="0">
                <a:solidFill>
                  <a:srgbClr val="000000"/>
                </a:solidFill>
                <a:cs typeface="Arial" panose="020B0604020202020204" pitchFamily="34" charset="0"/>
              </a:rPr>
              <a:t> </a:t>
            </a:r>
            <a:r>
              <a:rPr lang="en-US" altLang="en-US" sz="2000" dirty="0" err="1">
                <a:solidFill>
                  <a:srgbClr val="000000"/>
                </a:solidFill>
                <a:cs typeface="Arial" panose="020B0604020202020204" pitchFamily="34" charset="0"/>
              </a:rPr>
              <a:t>pertinents</a:t>
            </a:r>
            <a:endParaRPr lang="en-US" altLang="en-US" sz="2000" dirty="0">
              <a:solidFill>
                <a:srgbClr val="000000"/>
              </a:solidFill>
              <a:cs typeface="Arial" panose="020B0604020202020204" pitchFamily="34" charset="0"/>
            </a:endParaRPr>
          </a:p>
          <a:p>
            <a:pPr eaLnBrk="1" hangingPunct="1">
              <a:spcBef>
                <a:spcPts val="600"/>
              </a:spcBef>
              <a:spcAft>
                <a:spcPts val="600"/>
              </a:spcAft>
              <a:defRPr/>
            </a:pPr>
            <a:r>
              <a:rPr lang="en-US" altLang="en-US" sz="2000" dirty="0" err="1">
                <a:solidFill>
                  <a:srgbClr val="000000"/>
                </a:solidFill>
                <a:cs typeface="Arial" panose="020B0604020202020204" pitchFamily="34" charset="0"/>
              </a:rPr>
              <a:t>Principes</a:t>
            </a:r>
            <a:r>
              <a:rPr lang="en-US" altLang="en-US" sz="2000" dirty="0">
                <a:solidFill>
                  <a:srgbClr val="000000"/>
                </a:solidFill>
                <a:cs typeface="Arial" panose="020B0604020202020204" pitchFamily="34" charset="0"/>
              </a:rPr>
              <a:t> de protection de la vie </a:t>
            </a:r>
            <a:r>
              <a:rPr lang="en-US" altLang="en-US" sz="2000" dirty="0" err="1">
                <a:solidFill>
                  <a:srgbClr val="000000"/>
                </a:solidFill>
                <a:cs typeface="Arial" panose="020B0604020202020204" pitchFamily="34" charset="0"/>
              </a:rPr>
              <a:t>privée</a:t>
            </a:r>
            <a:r>
              <a:rPr lang="en-US" altLang="en-US" sz="2000" dirty="0">
                <a:solidFill>
                  <a:srgbClr val="000000"/>
                </a:solidFill>
                <a:cs typeface="Arial" panose="020B0604020202020204" pitchFamily="34" charset="0"/>
              </a:rPr>
              <a:t> </a:t>
            </a:r>
          </a:p>
          <a:p>
            <a:pPr eaLnBrk="1" hangingPunct="1">
              <a:spcBef>
                <a:spcPts val="600"/>
              </a:spcBef>
              <a:spcAft>
                <a:spcPts val="600"/>
              </a:spcAft>
              <a:defRPr/>
            </a:pPr>
            <a:r>
              <a:rPr lang="en-US" altLang="en-US" sz="2000" dirty="0">
                <a:solidFill>
                  <a:srgbClr val="000000"/>
                </a:solidFill>
                <a:cs typeface="Arial" panose="020B0604020202020204" pitchFamily="34" charset="0"/>
              </a:rPr>
              <a:t>Droits </a:t>
            </a:r>
            <a:r>
              <a:rPr lang="en-US" altLang="en-US" sz="2000" dirty="0" err="1">
                <a:solidFill>
                  <a:srgbClr val="000000"/>
                </a:solidFill>
                <a:cs typeface="Arial" panose="020B0604020202020204" pitchFamily="34" charset="0"/>
              </a:rPr>
              <a:t>individuels</a:t>
            </a:r>
            <a:r>
              <a:rPr lang="en-US" altLang="en-US" sz="2000" dirty="0">
                <a:solidFill>
                  <a:srgbClr val="000000"/>
                </a:solidFill>
                <a:cs typeface="Arial" panose="020B0604020202020204" pitchFamily="34" charset="0"/>
              </a:rPr>
              <a:t> de protection de la vie </a:t>
            </a:r>
            <a:r>
              <a:rPr lang="en-US" altLang="en-US" sz="2000" dirty="0" err="1">
                <a:solidFill>
                  <a:srgbClr val="000000"/>
                </a:solidFill>
                <a:cs typeface="Arial" panose="020B0604020202020204" pitchFamily="34" charset="0"/>
              </a:rPr>
              <a:t>privée</a:t>
            </a:r>
            <a:endParaRPr lang="en-US" altLang="en-US" sz="2000" dirty="0">
              <a:solidFill>
                <a:srgbClr val="000000"/>
              </a:solidFill>
              <a:cs typeface="Arial" panose="020B0604020202020204" pitchFamily="34" charset="0"/>
            </a:endParaRPr>
          </a:p>
          <a:p>
            <a:pPr eaLnBrk="1" hangingPunct="1">
              <a:spcBef>
                <a:spcPts val="600"/>
              </a:spcBef>
              <a:spcAft>
                <a:spcPts val="600"/>
              </a:spcAft>
              <a:defRPr/>
            </a:pPr>
            <a:r>
              <a:rPr lang="en-US" altLang="en-US" sz="2000" dirty="0" err="1">
                <a:solidFill>
                  <a:srgbClr val="000000"/>
                </a:solidFill>
                <a:cs typeface="Arial" panose="020B0604020202020204" pitchFamily="34" charset="0"/>
              </a:rPr>
              <a:t>Votre</a:t>
            </a:r>
            <a:r>
              <a:rPr lang="en-US" altLang="en-US" sz="2000" dirty="0">
                <a:solidFill>
                  <a:srgbClr val="000000"/>
                </a:solidFill>
                <a:cs typeface="Arial" panose="020B0604020202020204" pitchFamily="34" charset="0"/>
              </a:rPr>
              <a:t> </a:t>
            </a:r>
            <a:r>
              <a:rPr lang="en-US" altLang="en-US" sz="2000" dirty="0" err="1">
                <a:solidFill>
                  <a:srgbClr val="000000"/>
                </a:solidFill>
                <a:cs typeface="Arial" panose="020B0604020202020204" pitchFamily="34" charset="0"/>
              </a:rPr>
              <a:t>rôle</a:t>
            </a:r>
            <a:r>
              <a:rPr lang="en-US" altLang="en-US" sz="2000" dirty="0">
                <a:solidFill>
                  <a:srgbClr val="000000"/>
                </a:solidFill>
                <a:cs typeface="Arial" panose="020B0604020202020204" pitchFamily="34" charset="0"/>
              </a:rPr>
              <a:t> dans la protection de la vie </a:t>
            </a:r>
            <a:r>
              <a:rPr lang="en-US" altLang="en-US" sz="2000" dirty="0" err="1">
                <a:solidFill>
                  <a:srgbClr val="000000"/>
                </a:solidFill>
                <a:cs typeface="Arial" panose="020B0604020202020204" pitchFamily="34" charset="0"/>
              </a:rPr>
              <a:t>privée</a:t>
            </a:r>
            <a:endParaRPr lang="en-US" altLang="en-US" sz="2000" dirty="0">
              <a:solidFill>
                <a:srgbClr val="000000"/>
              </a:solidFill>
              <a:cs typeface="Arial" panose="020B0604020202020204" pitchFamily="34" charset="0"/>
            </a:endParaRPr>
          </a:p>
          <a:p>
            <a:pPr eaLnBrk="1" hangingPunct="1">
              <a:spcBef>
                <a:spcPts val="600"/>
              </a:spcBef>
              <a:spcAft>
                <a:spcPts val="600"/>
              </a:spcAft>
              <a:defRPr/>
            </a:pPr>
            <a:r>
              <a:rPr lang="en-US" altLang="en-US" sz="2000" dirty="0">
                <a:solidFill>
                  <a:srgbClr val="000000"/>
                </a:solidFill>
                <a:cs typeface="Arial" panose="020B0604020202020204" pitchFamily="34" charset="0"/>
              </a:rPr>
              <a:t>Assurer </a:t>
            </a:r>
            <a:r>
              <a:rPr lang="en-US" altLang="en-US" sz="2000" dirty="0" err="1">
                <a:solidFill>
                  <a:srgbClr val="000000"/>
                </a:solidFill>
                <a:cs typeface="Arial" panose="020B0604020202020204" pitchFamily="34" charset="0"/>
              </a:rPr>
              <a:t>l’exactitude</a:t>
            </a:r>
            <a:r>
              <a:rPr lang="en-US" altLang="en-US" sz="2000" dirty="0">
                <a:solidFill>
                  <a:srgbClr val="000000"/>
                </a:solidFill>
                <a:cs typeface="Arial" panose="020B0604020202020204" pitchFamily="34" charset="0"/>
              </a:rPr>
              <a:t> et respecter la vie </a:t>
            </a:r>
            <a:r>
              <a:rPr lang="en-US" altLang="en-US" sz="2000" dirty="0" err="1">
                <a:solidFill>
                  <a:srgbClr val="000000"/>
                </a:solidFill>
                <a:cs typeface="Arial" panose="020B0604020202020204" pitchFamily="34" charset="0"/>
              </a:rPr>
              <a:t>privée</a:t>
            </a:r>
            <a:r>
              <a:rPr lang="en-US" altLang="en-US" sz="2000" dirty="0">
                <a:solidFill>
                  <a:srgbClr val="000000"/>
                </a:solidFill>
                <a:cs typeface="Arial" panose="020B0604020202020204" pitchFamily="34" charset="0"/>
              </a:rPr>
              <a:t> </a:t>
            </a:r>
          </a:p>
          <a:p>
            <a:pPr eaLnBrk="1" hangingPunct="1">
              <a:spcBef>
                <a:spcPts val="600"/>
              </a:spcBef>
              <a:spcAft>
                <a:spcPts val="600"/>
              </a:spcAft>
              <a:defRPr/>
            </a:pPr>
            <a:r>
              <a:rPr lang="en-US" altLang="en-US" sz="2000" dirty="0" err="1">
                <a:solidFill>
                  <a:srgbClr val="000000"/>
                </a:solidFill>
                <a:cs typeface="Arial" panose="020B0604020202020204" pitchFamily="34" charset="0"/>
              </a:rPr>
              <a:t>Atteintes</a:t>
            </a:r>
            <a:r>
              <a:rPr lang="en-US" altLang="en-US" sz="2000" dirty="0">
                <a:solidFill>
                  <a:srgbClr val="000000"/>
                </a:solidFill>
                <a:cs typeface="Arial" panose="020B0604020202020204" pitchFamily="34" charset="0"/>
              </a:rPr>
              <a:t> à la vie </a:t>
            </a:r>
            <a:r>
              <a:rPr lang="en-US" altLang="en-US" sz="2000" dirty="0" err="1">
                <a:solidFill>
                  <a:srgbClr val="000000"/>
                </a:solidFill>
                <a:cs typeface="Arial" panose="020B0604020202020204" pitchFamily="34" charset="0"/>
              </a:rPr>
              <a:t>privée</a:t>
            </a:r>
            <a:r>
              <a:rPr lang="en-US" altLang="en-US" sz="2000" dirty="0">
                <a:solidFill>
                  <a:srgbClr val="000000"/>
                </a:solidFill>
                <a:cs typeface="Arial" panose="020B0604020202020204" pitchFamily="34" charset="0"/>
              </a:rPr>
              <a:t> et protection des </a:t>
            </a:r>
            <a:r>
              <a:rPr lang="en-US" altLang="en-US" sz="2000" dirty="0" err="1">
                <a:solidFill>
                  <a:srgbClr val="000000"/>
                </a:solidFill>
                <a:cs typeface="Arial" panose="020B0604020202020204" pitchFamily="34" charset="0"/>
              </a:rPr>
              <a:t>renseignements</a:t>
            </a:r>
            <a:r>
              <a:rPr lang="en-US" altLang="en-US" sz="2000" dirty="0">
                <a:solidFill>
                  <a:srgbClr val="000000"/>
                </a:solidFill>
                <a:cs typeface="Arial" panose="020B0604020202020204" pitchFamily="34" charset="0"/>
              </a:rPr>
              <a:t> </a:t>
            </a:r>
            <a:r>
              <a:rPr lang="en-US" altLang="en-US" sz="2000" dirty="0" err="1">
                <a:solidFill>
                  <a:srgbClr val="000000"/>
                </a:solidFill>
                <a:cs typeface="Arial" panose="020B0604020202020204" pitchFamily="34" charset="0"/>
              </a:rPr>
              <a:t>personnels</a:t>
            </a:r>
            <a:endParaRPr lang="en-US" altLang="en-US" sz="2000" dirty="0">
              <a:solidFill>
                <a:srgbClr val="000000"/>
              </a:solidFill>
              <a:cs typeface="Arial" panose="020B0604020202020204" pitchFamily="34" charset="0"/>
            </a:endParaRPr>
          </a:p>
          <a:p>
            <a:pPr eaLnBrk="1" hangingPunct="1">
              <a:spcBef>
                <a:spcPts val="600"/>
              </a:spcBef>
              <a:spcAft>
                <a:spcPts val="600"/>
              </a:spcAft>
              <a:defRPr/>
            </a:pPr>
            <a:r>
              <a:rPr lang="en-US" altLang="en-US" sz="2000" dirty="0" err="1">
                <a:solidFill>
                  <a:srgbClr val="000000"/>
                </a:solidFill>
                <a:cs typeface="Arial" panose="020B0604020202020204" pitchFamily="34" charset="0"/>
              </a:rPr>
              <a:t>Demandes</a:t>
            </a:r>
            <a:r>
              <a:rPr lang="en-US" altLang="en-US" sz="2000" dirty="0">
                <a:solidFill>
                  <a:srgbClr val="000000"/>
                </a:solidFill>
                <a:cs typeface="Arial" panose="020B0604020202020204" pitchFamily="34" charset="0"/>
              </a:rPr>
              <a:t> </a:t>
            </a:r>
            <a:r>
              <a:rPr lang="en-US" altLang="en-US" sz="2000" dirty="0" err="1">
                <a:solidFill>
                  <a:srgbClr val="000000"/>
                </a:solidFill>
                <a:cs typeface="Arial" panose="020B0604020202020204" pitchFamily="34" charset="0"/>
              </a:rPr>
              <a:t>d’accès</a:t>
            </a:r>
            <a:r>
              <a:rPr lang="en-US" altLang="en-US" sz="2000" dirty="0">
                <a:solidFill>
                  <a:srgbClr val="000000"/>
                </a:solidFill>
                <a:cs typeface="Arial" panose="020B0604020202020204" pitchFamily="34" charset="0"/>
              </a:rPr>
              <a:t> et de correction</a:t>
            </a:r>
          </a:p>
        </p:txBody>
      </p:sp>
      <p:sp>
        <p:nvSpPr>
          <p:cNvPr id="10244" name="TextBox 3">
            <a:extLst>
              <a:ext uri="{FF2B5EF4-FFF2-40B4-BE49-F238E27FC236}">
                <a16:creationId xmlns:a16="http://schemas.microsoft.com/office/drawing/2014/main" id="{395D03E8-29D8-4B82-9695-11B88B5FD6C4}"/>
              </a:ext>
            </a:extLst>
          </p:cNvPr>
          <p:cNvSpPr>
            <a:spLocks noChangeArrowheads="1"/>
          </p:cNvSpPr>
          <p:nvPr>
            <p:custDataLst>
              <p:tags r:id="rId3"/>
            </p:custDataLst>
          </p:nvPr>
        </p:nvSpPr>
        <p:spPr bwMode="auto">
          <a:xfrm>
            <a:off x="5165723" y="1031472"/>
            <a:ext cx="6754813" cy="853292"/>
          </a:xfrm>
          <a:prstGeom prst="chevron">
            <a:avLst>
              <a:gd name="adj" fmla="val 50027"/>
            </a:avLst>
          </a:prstGeom>
          <a:solidFill>
            <a:srgbClr val="CCC1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72000" rIns="0" bIns="72000">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eaLnBrk="1" hangingPunct="1">
              <a:lnSpc>
                <a:spcPct val="100000"/>
              </a:lnSpc>
              <a:spcBef>
                <a:spcPct val="0"/>
              </a:spcBef>
              <a:buFontTx/>
              <a:buNone/>
            </a:pPr>
            <a:r>
              <a:rPr lang="en-US" altLang="en-US" sz="1600" b="1" dirty="0">
                <a:solidFill>
                  <a:srgbClr val="000000"/>
                </a:solidFill>
              </a:rPr>
              <a:t>Section un </a:t>
            </a:r>
            <a:r>
              <a:rPr lang="en-US" altLang="en-US" sz="1600" dirty="0">
                <a:solidFill>
                  <a:srgbClr val="000000"/>
                </a:solidFill>
              </a:rPr>
              <a:t>: Concepts </a:t>
            </a:r>
            <a:r>
              <a:rPr lang="en-US" altLang="en-US" sz="1600" dirty="0" err="1">
                <a:solidFill>
                  <a:srgbClr val="000000"/>
                </a:solidFill>
              </a:rPr>
              <a:t>généraux</a:t>
            </a:r>
            <a:r>
              <a:rPr lang="en-US" altLang="en-US" sz="1600" dirty="0">
                <a:solidFill>
                  <a:srgbClr val="000000"/>
                </a:solidFill>
              </a:rPr>
              <a:t> </a:t>
            </a:r>
            <a:r>
              <a:rPr lang="en-US" altLang="en-US" sz="1600" dirty="0" err="1">
                <a:solidFill>
                  <a:srgbClr val="000000"/>
                </a:solidFill>
              </a:rPr>
              <a:t>entourant</a:t>
            </a:r>
            <a:r>
              <a:rPr lang="en-US" altLang="en-US" sz="1600" dirty="0">
                <a:solidFill>
                  <a:srgbClr val="000000"/>
                </a:solidFill>
              </a:rPr>
              <a:t> la protection de la vie </a:t>
            </a:r>
            <a:r>
              <a:rPr lang="en-US" altLang="en-US" sz="1600" dirty="0" err="1">
                <a:solidFill>
                  <a:srgbClr val="000000"/>
                </a:solidFill>
              </a:rPr>
              <a:t>privée</a:t>
            </a:r>
            <a:endParaRPr lang="en-US" altLang="en-US" sz="1600" dirty="0">
              <a:solidFill>
                <a:srgbClr val="000000"/>
              </a:solidFill>
            </a:endParaRPr>
          </a:p>
          <a:p>
            <a:pPr algn="ctr" eaLnBrk="1" hangingPunct="1">
              <a:lnSpc>
                <a:spcPct val="100000"/>
              </a:lnSpc>
              <a:spcBef>
                <a:spcPct val="0"/>
              </a:spcBef>
              <a:buFontTx/>
              <a:buNone/>
            </a:pPr>
            <a:r>
              <a:rPr lang="en-US" altLang="en-US" sz="1400" dirty="0" err="1">
                <a:solidFill>
                  <a:srgbClr val="000000"/>
                </a:solidFill>
              </a:rPr>
              <a:t>Qu’est-ce</a:t>
            </a:r>
            <a:r>
              <a:rPr lang="en-US" altLang="en-US" sz="1400" dirty="0">
                <a:solidFill>
                  <a:srgbClr val="000000"/>
                </a:solidFill>
              </a:rPr>
              <a:t> que la vie </a:t>
            </a:r>
            <a:r>
              <a:rPr lang="en-US" altLang="en-US" sz="1400" dirty="0" err="1">
                <a:solidFill>
                  <a:srgbClr val="000000"/>
                </a:solidFill>
              </a:rPr>
              <a:t>privée</a:t>
            </a:r>
            <a:r>
              <a:rPr lang="en-US" altLang="en-US" sz="1400" dirty="0">
                <a:solidFill>
                  <a:srgbClr val="000000"/>
                </a:solidFill>
              </a:rPr>
              <a:t> et comment la </a:t>
            </a:r>
            <a:r>
              <a:rPr lang="en-US" altLang="en-US" sz="1400" dirty="0" err="1">
                <a:solidFill>
                  <a:srgbClr val="000000"/>
                </a:solidFill>
              </a:rPr>
              <a:t>respecte</a:t>
            </a:r>
            <a:r>
              <a:rPr lang="en-US" altLang="en-US" sz="1400" dirty="0">
                <a:solidFill>
                  <a:srgbClr val="000000"/>
                </a:solidFill>
              </a:rPr>
              <a:t>-t-on?</a:t>
            </a:r>
          </a:p>
        </p:txBody>
      </p:sp>
      <p:sp>
        <p:nvSpPr>
          <p:cNvPr id="13" name="Arrow: Bent-Up 12">
            <a:extLst>
              <a:ext uri="{FF2B5EF4-FFF2-40B4-BE49-F238E27FC236}">
                <a16:creationId xmlns:a16="http://schemas.microsoft.com/office/drawing/2014/main" id="{BDA79934-1FB4-4170-A6E3-797A9B2B7A11}"/>
              </a:ext>
              <a:ext uri="{C183D7F6-B498-43B3-948B-1728B52AA6E4}">
                <adec:decorative xmlns:adec="http://schemas.microsoft.com/office/drawing/2017/decorative" val="1"/>
              </a:ext>
            </a:extLst>
          </p:cNvPr>
          <p:cNvSpPr/>
          <p:nvPr>
            <p:custDataLst>
              <p:tags r:id="rId4"/>
            </p:custDataLst>
          </p:nvPr>
        </p:nvSpPr>
        <p:spPr>
          <a:xfrm rot="5400000">
            <a:off x="7363619" y="1924844"/>
            <a:ext cx="236538" cy="342900"/>
          </a:xfrm>
          <a:prstGeom prst="bentUpArrow">
            <a:avLst/>
          </a:prstGeom>
          <a:solidFill>
            <a:schemeClr val="accent5">
              <a:lumMod val="60000"/>
              <a:lumOff val="4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46" name="TextBox 13">
            <a:extLst>
              <a:ext uri="{FF2B5EF4-FFF2-40B4-BE49-F238E27FC236}">
                <a16:creationId xmlns:a16="http://schemas.microsoft.com/office/drawing/2014/main" id="{F03C7208-AD86-4B39-8C95-B9C12B03B83F}"/>
              </a:ext>
            </a:extLst>
          </p:cNvPr>
          <p:cNvSpPr txBox="1">
            <a:spLocks noChangeArrowheads="1"/>
          </p:cNvSpPr>
          <p:nvPr>
            <p:custDataLst>
              <p:tags r:id="rId5"/>
            </p:custDataLst>
          </p:nvPr>
        </p:nvSpPr>
        <p:spPr bwMode="auto">
          <a:xfrm>
            <a:off x="7620000" y="1995488"/>
            <a:ext cx="2770188"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200" dirty="0">
                <a:solidFill>
                  <a:srgbClr val="000000"/>
                </a:solidFill>
              </a:rPr>
              <a:t>1) Protection de la vie </a:t>
            </a:r>
            <a:r>
              <a:rPr lang="en-US" altLang="en-US" sz="1200" dirty="0" err="1">
                <a:solidFill>
                  <a:srgbClr val="000000"/>
                </a:solidFill>
              </a:rPr>
              <a:t>privée</a:t>
            </a:r>
            <a:endParaRPr lang="en-US" altLang="en-US" sz="1200" dirty="0">
              <a:solidFill>
                <a:srgbClr val="000000"/>
              </a:solidFill>
            </a:endParaRPr>
          </a:p>
        </p:txBody>
      </p:sp>
      <p:sp>
        <p:nvSpPr>
          <p:cNvPr id="25" name="Arrow: Bent-Up 24">
            <a:extLst>
              <a:ext uri="{FF2B5EF4-FFF2-40B4-BE49-F238E27FC236}">
                <a16:creationId xmlns:a16="http://schemas.microsoft.com/office/drawing/2014/main" id="{DEA5DBCC-1041-4693-B6B9-11AEC1AB24DB}"/>
              </a:ext>
              <a:ext uri="{C183D7F6-B498-43B3-948B-1728B52AA6E4}">
                <adec:decorative xmlns:adec="http://schemas.microsoft.com/office/drawing/2017/decorative" val="1"/>
              </a:ext>
            </a:extLst>
          </p:cNvPr>
          <p:cNvSpPr/>
          <p:nvPr>
            <p:custDataLst>
              <p:tags r:id="rId6"/>
            </p:custDataLst>
          </p:nvPr>
        </p:nvSpPr>
        <p:spPr>
          <a:xfrm rot="5400000">
            <a:off x="7501731" y="2194719"/>
            <a:ext cx="238125" cy="344488"/>
          </a:xfrm>
          <a:prstGeom prst="bentUpArrow">
            <a:avLst/>
          </a:prstGeom>
          <a:solidFill>
            <a:schemeClr val="accent5">
              <a:lumMod val="60000"/>
              <a:lumOff val="4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48" name="TextBox 16">
            <a:extLst>
              <a:ext uri="{FF2B5EF4-FFF2-40B4-BE49-F238E27FC236}">
                <a16:creationId xmlns:a16="http://schemas.microsoft.com/office/drawing/2014/main" id="{933B8BD1-854F-46A9-9AD8-6B01020F3FFD}"/>
              </a:ext>
            </a:extLst>
          </p:cNvPr>
          <p:cNvSpPr txBox="1">
            <a:spLocks noChangeArrowheads="1"/>
          </p:cNvSpPr>
          <p:nvPr>
            <p:custDataLst>
              <p:tags r:id="rId7"/>
            </p:custDataLst>
          </p:nvPr>
        </p:nvSpPr>
        <p:spPr bwMode="auto">
          <a:xfrm>
            <a:off x="7764463" y="2265363"/>
            <a:ext cx="27701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200">
                <a:solidFill>
                  <a:srgbClr val="000000"/>
                </a:solidFill>
              </a:rPr>
              <a:t>2) Renseignements personnels</a:t>
            </a:r>
          </a:p>
        </p:txBody>
      </p:sp>
      <p:sp>
        <p:nvSpPr>
          <p:cNvPr id="26" name="Arrow: Bent-Up 25">
            <a:extLst>
              <a:ext uri="{FF2B5EF4-FFF2-40B4-BE49-F238E27FC236}">
                <a16:creationId xmlns:a16="http://schemas.microsoft.com/office/drawing/2014/main" id="{09627967-B140-41E1-BACB-76C1C116E007}"/>
              </a:ext>
              <a:ext uri="{C183D7F6-B498-43B3-948B-1728B52AA6E4}">
                <adec:decorative xmlns:adec="http://schemas.microsoft.com/office/drawing/2017/decorative" val="1"/>
              </a:ext>
            </a:extLst>
          </p:cNvPr>
          <p:cNvSpPr/>
          <p:nvPr>
            <p:custDataLst>
              <p:tags r:id="rId8"/>
            </p:custDataLst>
          </p:nvPr>
        </p:nvSpPr>
        <p:spPr>
          <a:xfrm rot="5400000">
            <a:off x="7645400" y="2468563"/>
            <a:ext cx="236537" cy="344488"/>
          </a:xfrm>
          <a:prstGeom prst="bentUpArrow">
            <a:avLst/>
          </a:prstGeom>
          <a:solidFill>
            <a:schemeClr val="accent5">
              <a:lumMod val="60000"/>
              <a:lumOff val="4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50" name="TextBox 17">
            <a:extLst>
              <a:ext uri="{FF2B5EF4-FFF2-40B4-BE49-F238E27FC236}">
                <a16:creationId xmlns:a16="http://schemas.microsoft.com/office/drawing/2014/main" id="{9E8A6C82-EA47-4972-BB2B-8DAD55DEA41B}"/>
              </a:ext>
            </a:extLst>
          </p:cNvPr>
          <p:cNvSpPr txBox="1">
            <a:spLocks noChangeArrowheads="1"/>
          </p:cNvSpPr>
          <p:nvPr>
            <p:custDataLst>
              <p:tags r:id="rId9"/>
            </p:custDataLst>
          </p:nvPr>
        </p:nvSpPr>
        <p:spPr bwMode="auto">
          <a:xfrm>
            <a:off x="7908924" y="2536825"/>
            <a:ext cx="3816349"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200" dirty="0">
                <a:solidFill>
                  <a:srgbClr val="000000"/>
                </a:solidFill>
              </a:rPr>
              <a:t>3) </a:t>
            </a:r>
            <a:r>
              <a:rPr lang="en-US" altLang="en-US" sz="1200" dirty="0" err="1">
                <a:solidFill>
                  <a:srgbClr val="000000"/>
                </a:solidFill>
              </a:rPr>
              <a:t>Paysage</a:t>
            </a:r>
            <a:r>
              <a:rPr lang="en-US" altLang="en-US" sz="1200" dirty="0">
                <a:solidFill>
                  <a:srgbClr val="000000"/>
                </a:solidFill>
              </a:rPr>
              <a:t> des </a:t>
            </a:r>
            <a:r>
              <a:rPr lang="en-US" altLang="en-US" sz="1200" dirty="0" err="1">
                <a:solidFill>
                  <a:srgbClr val="000000"/>
                </a:solidFill>
              </a:rPr>
              <a:t>lois</a:t>
            </a:r>
            <a:r>
              <a:rPr lang="en-US" altLang="en-US" sz="1200" dirty="0">
                <a:solidFill>
                  <a:srgbClr val="000000"/>
                </a:solidFill>
              </a:rPr>
              <a:t> sur la protection de la vie </a:t>
            </a:r>
            <a:r>
              <a:rPr lang="en-US" altLang="en-US" sz="1200" dirty="0" err="1">
                <a:solidFill>
                  <a:srgbClr val="000000"/>
                </a:solidFill>
              </a:rPr>
              <a:t>privée</a:t>
            </a:r>
            <a:endParaRPr lang="en-US" altLang="en-US" sz="1200" dirty="0">
              <a:solidFill>
                <a:srgbClr val="000000"/>
              </a:solidFill>
            </a:endParaRPr>
          </a:p>
        </p:txBody>
      </p:sp>
      <p:sp>
        <p:nvSpPr>
          <p:cNvPr id="27" name="Arrow: Bent-Up 26">
            <a:extLst>
              <a:ext uri="{FF2B5EF4-FFF2-40B4-BE49-F238E27FC236}">
                <a16:creationId xmlns:a16="http://schemas.microsoft.com/office/drawing/2014/main" id="{C0906342-C1E0-41A1-8880-BE41F8D1DD4C}"/>
              </a:ext>
              <a:ext uri="{C183D7F6-B498-43B3-948B-1728B52AA6E4}">
                <adec:decorative xmlns:adec="http://schemas.microsoft.com/office/drawing/2017/decorative" val="1"/>
              </a:ext>
            </a:extLst>
          </p:cNvPr>
          <p:cNvSpPr/>
          <p:nvPr>
            <p:custDataLst>
              <p:tags r:id="rId10"/>
            </p:custDataLst>
          </p:nvPr>
        </p:nvSpPr>
        <p:spPr>
          <a:xfrm rot="5400000">
            <a:off x="7811294" y="2737644"/>
            <a:ext cx="238125" cy="344487"/>
          </a:xfrm>
          <a:prstGeom prst="bentUpArrow">
            <a:avLst/>
          </a:prstGeom>
          <a:solidFill>
            <a:schemeClr val="accent5">
              <a:lumMod val="60000"/>
              <a:lumOff val="4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52" name="TextBox 18">
            <a:extLst>
              <a:ext uri="{FF2B5EF4-FFF2-40B4-BE49-F238E27FC236}">
                <a16:creationId xmlns:a16="http://schemas.microsoft.com/office/drawing/2014/main" id="{F4BB3760-43A7-414B-9348-D543DC6B945A}"/>
              </a:ext>
            </a:extLst>
          </p:cNvPr>
          <p:cNvSpPr txBox="1">
            <a:spLocks noChangeArrowheads="1"/>
          </p:cNvSpPr>
          <p:nvPr>
            <p:custDataLst>
              <p:tags r:id="rId11"/>
            </p:custDataLst>
          </p:nvPr>
        </p:nvSpPr>
        <p:spPr bwMode="auto">
          <a:xfrm>
            <a:off x="8102600" y="2809875"/>
            <a:ext cx="2770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200">
                <a:solidFill>
                  <a:srgbClr val="000000"/>
                </a:solidFill>
              </a:rPr>
              <a:t>4) Droit à la vie privée</a:t>
            </a:r>
          </a:p>
        </p:txBody>
      </p:sp>
      <p:sp>
        <p:nvSpPr>
          <p:cNvPr id="28" name="Arrow: Bent-Up 27">
            <a:extLst>
              <a:ext uri="{FF2B5EF4-FFF2-40B4-BE49-F238E27FC236}">
                <a16:creationId xmlns:a16="http://schemas.microsoft.com/office/drawing/2014/main" id="{48A53E2A-0FC8-4030-B9F1-40D6B4F01073}"/>
              </a:ext>
              <a:ext uri="{C183D7F6-B498-43B3-948B-1728B52AA6E4}">
                <adec:decorative xmlns:adec="http://schemas.microsoft.com/office/drawing/2017/decorative" val="1"/>
              </a:ext>
            </a:extLst>
          </p:cNvPr>
          <p:cNvSpPr/>
          <p:nvPr>
            <p:custDataLst>
              <p:tags r:id="rId12"/>
            </p:custDataLst>
          </p:nvPr>
        </p:nvSpPr>
        <p:spPr>
          <a:xfrm rot="5400000">
            <a:off x="7937500" y="3006725"/>
            <a:ext cx="236538" cy="344488"/>
          </a:xfrm>
          <a:prstGeom prst="bentUpArrow">
            <a:avLst/>
          </a:prstGeom>
          <a:solidFill>
            <a:schemeClr val="accent5">
              <a:lumMod val="60000"/>
              <a:lumOff val="4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54" name="TextBox 19">
            <a:extLst>
              <a:ext uri="{FF2B5EF4-FFF2-40B4-BE49-F238E27FC236}">
                <a16:creationId xmlns:a16="http://schemas.microsoft.com/office/drawing/2014/main" id="{D89B82C8-24A0-4CD6-AD44-7D09621BE70F}"/>
              </a:ext>
            </a:extLst>
          </p:cNvPr>
          <p:cNvSpPr txBox="1">
            <a:spLocks noChangeArrowheads="1"/>
          </p:cNvSpPr>
          <p:nvPr>
            <p:custDataLst>
              <p:tags r:id="rId13"/>
            </p:custDataLst>
          </p:nvPr>
        </p:nvSpPr>
        <p:spPr bwMode="auto">
          <a:xfrm>
            <a:off x="8294688" y="3082925"/>
            <a:ext cx="3306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200" dirty="0">
                <a:solidFill>
                  <a:srgbClr val="000000"/>
                </a:solidFill>
              </a:rPr>
              <a:t>5) </a:t>
            </a:r>
            <a:r>
              <a:rPr lang="en-US" altLang="en-US" sz="1200" dirty="0" err="1">
                <a:solidFill>
                  <a:srgbClr val="000000"/>
                </a:solidFill>
              </a:rPr>
              <a:t>Principes</a:t>
            </a:r>
            <a:r>
              <a:rPr lang="en-US" altLang="en-US" sz="1200" dirty="0">
                <a:solidFill>
                  <a:srgbClr val="000000"/>
                </a:solidFill>
              </a:rPr>
              <a:t> de protection de la vie </a:t>
            </a:r>
            <a:r>
              <a:rPr lang="en-US" altLang="en-US" sz="1200" dirty="0" err="1">
                <a:solidFill>
                  <a:srgbClr val="000000"/>
                </a:solidFill>
              </a:rPr>
              <a:t>privée</a:t>
            </a:r>
            <a:endParaRPr lang="en-US" altLang="en-US" sz="1200" dirty="0">
              <a:solidFill>
                <a:srgbClr val="000000"/>
              </a:solidFill>
            </a:endParaRPr>
          </a:p>
        </p:txBody>
      </p:sp>
      <p:sp>
        <p:nvSpPr>
          <p:cNvPr id="10" name="TextBox 9">
            <a:extLst>
              <a:ext uri="{FF2B5EF4-FFF2-40B4-BE49-F238E27FC236}">
                <a16:creationId xmlns:a16="http://schemas.microsoft.com/office/drawing/2014/main" id="{9E54301F-E5C4-4D2B-BA70-BB8874D305EB}"/>
              </a:ext>
            </a:extLst>
          </p:cNvPr>
          <p:cNvSpPr txBox="1"/>
          <p:nvPr>
            <p:custDataLst>
              <p:tags r:id="rId14"/>
            </p:custDataLst>
          </p:nvPr>
        </p:nvSpPr>
        <p:spPr>
          <a:xfrm>
            <a:off x="5886450" y="3524250"/>
            <a:ext cx="6192838" cy="884070"/>
          </a:xfrm>
          <a:prstGeom prst="chevron">
            <a:avLst/>
          </a:prstGeom>
          <a:solidFill>
            <a:schemeClr val="accent5">
              <a:lumMod val="40000"/>
              <a:lumOff val="60000"/>
            </a:schemeClr>
          </a:solidFill>
          <a:ln>
            <a:noFill/>
          </a:ln>
        </p:spPr>
        <p:txBody>
          <a:bodyPr wrap="square" lIns="0" tIns="72000" rIns="0" bIns="72000">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eaLnBrk="1" hangingPunct="1">
              <a:lnSpc>
                <a:spcPct val="100000"/>
              </a:lnSpc>
              <a:spcBef>
                <a:spcPct val="0"/>
              </a:spcBef>
              <a:buFontTx/>
              <a:buNone/>
            </a:pPr>
            <a:r>
              <a:rPr lang="en-US" altLang="en-US" sz="1600" b="1" dirty="0">
                <a:solidFill>
                  <a:srgbClr val="000000"/>
                </a:solidFill>
              </a:rPr>
              <a:t>Section deux : </a:t>
            </a:r>
          </a:p>
          <a:p>
            <a:pPr algn="ctr" eaLnBrk="1" hangingPunct="1">
              <a:lnSpc>
                <a:spcPct val="100000"/>
              </a:lnSpc>
              <a:spcBef>
                <a:spcPct val="0"/>
              </a:spcBef>
              <a:buFontTx/>
              <a:buNone/>
            </a:pPr>
            <a:r>
              <a:rPr lang="en-US" altLang="en-US" sz="1600" dirty="0" err="1">
                <a:solidFill>
                  <a:srgbClr val="000000"/>
                </a:solidFill>
              </a:rPr>
              <a:t>Tenir</a:t>
            </a:r>
            <a:r>
              <a:rPr lang="en-US" altLang="en-US" sz="1600" dirty="0">
                <a:solidFill>
                  <a:srgbClr val="000000"/>
                </a:solidFill>
              </a:rPr>
              <a:t> </a:t>
            </a:r>
            <a:r>
              <a:rPr lang="en-US" altLang="en-US" sz="1600" dirty="0" err="1">
                <a:solidFill>
                  <a:srgbClr val="000000"/>
                </a:solidFill>
              </a:rPr>
              <a:t>compte</a:t>
            </a:r>
            <a:r>
              <a:rPr lang="en-US" altLang="en-US" sz="1600" dirty="0">
                <a:solidFill>
                  <a:srgbClr val="000000"/>
                </a:solidFill>
              </a:rPr>
              <a:t> de la protection de la vie </a:t>
            </a:r>
            <a:r>
              <a:rPr lang="en-US" altLang="en-US" sz="1600" dirty="0" err="1">
                <a:solidFill>
                  <a:srgbClr val="000000"/>
                </a:solidFill>
              </a:rPr>
              <a:t>privée</a:t>
            </a:r>
            <a:r>
              <a:rPr lang="en-US" altLang="en-US" sz="1600" dirty="0">
                <a:solidFill>
                  <a:srgbClr val="000000"/>
                </a:solidFill>
              </a:rPr>
              <a:t> dans </a:t>
            </a:r>
            <a:r>
              <a:rPr lang="en-US" altLang="en-US" sz="1600" dirty="0" err="1">
                <a:solidFill>
                  <a:srgbClr val="000000"/>
                </a:solidFill>
              </a:rPr>
              <a:t>votre</a:t>
            </a:r>
            <a:r>
              <a:rPr lang="en-US" altLang="en-US" sz="1600" dirty="0">
                <a:solidFill>
                  <a:srgbClr val="000000"/>
                </a:solidFill>
              </a:rPr>
              <a:t> travail</a:t>
            </a:r>
          </a:p>
        </p:txBody>
      </p:sp>
      <p:sp>
        <p:nvSpPr>
          <p:cNvPr id="29" name="Arrow: Bent-Up 28">
            <a:extLst>
              <a:ext uri="{FF2B5EF4-FFF2-40B4-BE49-F238E27FC236}">
                <a16:creationId xmlns:a16="http://schemas.microsoft.com/office/drawing/2014/main" id="{1D5743CA-B4B8-42A4-9731-CDC4EA74B74C}"/>
              </a:ext>
              <a:ext uri="{C183D7F6-B498-43B3-948B-1728B52AA6E4}">
                <adec:decorative xmlns:adec="http://schemas.microsoft.com/office/drawing/2017/decorative" val="1"/>
              </a:ext>
            </a:extLst>
          </p:cNvPr>
          <p:cNvSpPr/>
          <p:nvPr>
            <p:custDataLst>
              <p:tags r:id="rId15"/>
            </p:custDataLst>
          </p:nvPr>
        </p:nvSpPr>
        <p:spPr>
          <a:xfrm rot="5400000">
            <a:off x="7521576" y="4416256"/>
            <a:ext cx="236538" cy="344487"/>
          </a:xfrm>
          <a:prstGeom prst="bentUpArrow">
            <a:avLst/>
          </a:prstGeom>
          <a:solidFill>
            <a:schemeClr val="accent5">
              <a:lumMod val="60000"/>
              <a:lumOff val="4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57" name="TextBox 41">
            <a:extLst>
              <a:ext uri="{FF2B5EF4-FFF2-40B4-BE49-F238E27FC236}">
                <a16:creationId xmlns:a16="http://schemas.microsoft.com/office/drawing/2014/main" id="{F9CC6F36-59A9-4E3D-94CE-FEE9B0F2618E}"/>
              </a:ext>
            </a:extLst>
          </p:cNvPr>
          <p:cNvSpPr txBox="1">
            <a:spLocks noChangeArrowheads="1"/>
          </p:cNvSpPr>
          <p:nvPr>
            <p:custDataLst>
              <p:tags r:id="rId16"/>
            </p:custDataLst>
          </p:nvPr>
        </p:nvSpPr>
        <p:spPr bwMode="auto">
          <a:xfrm>
            <a:off x="7758113" y="4497219"/>
            <a:ext cx="3405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200" dirty="0">
                <a:solidFill>
                  <a:srgbClr val="000000"/>
                </a:solidFill>
              </a:rPr>
              <a:t>1) </a:t>
            </a:r>
            <a:r>
              <a:rPr lang="en-US" altLang="en-US" sz="1200" dirty="0" err="1">
                <a:solidFill>
                  <a:srgbClr val="000000"/>
                </a:solidFill>
              </a:rPr>
              <a:t>Votre</a:t>
            </a:r>
            <a:r>
              <a:rPr lang="en-US" altLang="en-US" sz="1200" dirty="0">
                <a:solidFill>
                  <a:srgbClr val="000000"/>
                </a:solidFill>
              </a:rPr>
              <a:t> </a:t>
            </a:r>
            <a:r>
              <a:rPr lang="en-US" altLang="en-US" sz="1200" dirty="0" err="1">
                <a:solidFill>
                  <a:srgbClr val="000000"/>
                </a:solidFill>
              </a:rPr>
              <a:t>rôle</a:t>
            </a:r>
            <a:r>
              <a:rPr lang="en-US" altLang="en-US" sz="1200" dirty="0">
                <a:solidFill>
                  <a:srgbClr val="000000"/>
                </a:solidFill>
              </a:rPr>
              <a:t> dans la protection de la vie </a:t>
            </a:r>
            <a:r>
              <a:rPr lang="en-US" altLang="en-US" sz="1200" dirty="0" err="1">
                <a:solidFill>
                  <a:srgbClr val="000000"/>
                </a:solidFill>
              </a:rPr>
              <a:t>privée</a:t>
            </a:r>
            <a:endParaRPr lang="en-US" altLang="en-US" sz="1200" dirty="0">
              <a:solidFill>
                <a:srgbClr val="000000"/>
              </a:solidFill>
            </a:endParaRPr>
          </a:p>
        </p:txBody>
      </p:sp>
      <p:sp>
        <p:nvSpPr>
          <p:cNvPr id="30" name="Arrow: Bent-Up 29">
            <a:extLst>
              <a:ext uri="{FF2B5EF4-FFF2-40B4-BE49-F238E27FC236}">
                <a16:creationId xmlns:a16="http://schemas.microsoft.com/office/drawing/2014/main" id="{2247BA07-E9EE-4F21-826A-23DD5CA60B02}"/>
              </a:ext>
              <a:ext uri="{C183D7F6-B498-43B3-948B-1728B52AA6E4}">
                <adec:decorative xmlns:adec="http://schemas.microsoft.com/office/drawing/2017/decorative" val="1"/>
              </a:ext>
            </a:extLst>
          </p:cNvPr>
          <p:cNvSpPr/>
          <p:nvPr>
            <p:custDataLst>
              <p:tags r:id="rId17"/>
            </p:custDataLst>
          </p:nvPr>
        </p:nvSpPr>
        <p:spPr>
          <a:xfrm rot="5400000">
            <a:off x="7685088" y="4709944"/>
            <a:ext cx="236537" cy="344488"/>
          </a:xfrm>
          <a:prstGeom prst="bentUpArrow">
            <a:avLst/>
          </a:prstGeom>
          <a:solidFill>
            <a:schemeClr val="accent5">
              <a:lumMod val="60000"/>
              <a:lumOff val="4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59" name="TextBox 42">
            <a:extLst>
              <a:ext uri="{FF2B5EF4-FFF2-40B4-BE49-F238E27FC236}">
                <a16:creationId xmlns:a16="http://schemas.microsoft.com/office/drawing/2014/main" id="{0A5B27FD-C328-4E79-9B17-746EFEFA2197}"/>
              </a:ext>
            </a:extLst>
          </p:cNvPr>
          <p:cNvSpPr txBox="1">
            <a:spLocks noChangeArrowheads="1"/>
          </p:cNvSpPr>
          <p:nvPr>
            <p:custDataLst>
              <p:tags r:id="rId18"/>
            </p:custDataLst>
          </p:nvPr>
        </p:nvSpPr>
        <p:spPr bwMode="auto">
          <a:xfrm>
            <a:off x="7947026" y="4790906"/>
            <a:ext cx="34147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200">
                <a:solidFill>
                  <a:srgbClr val="000000"/>
                </a:solidFill>
              </a:rPr>
              <a:t>2) Assurer l’exactitude et respecter la vie privée  </a:t>
            </a:r>
          </a:p>
        </p:txBody>
      </p:sp>
      <p:sp>
        <p:nvSpPr>
          <p:cNvPr id="31" name="Arrow: Bent-Up 30">
            <a:extLst>
              <a:ext uri="{FF2B5EF4-FFF2-40B4-BE49-F238E27FC236}">
                <a16:creationId xmlns:a16="http://schemas.microsoft.com/office/drawing/2014/main" id="{09082F5C-607E-41A6-84CB-AC02E101C01B}"/>
              </a:ext>
              <a:ext uri="{C183D7F6-B498-43B3-948B-1728B52AA6E4}">
                <adec:decorative xmlns:adec="http://schemas.microsoft.com/office/drawing/2017/decorative" val="1"/>
              </a:ext>
            </a:extLst>
          </p:cNvPr>
          <p:cNvSpPr/>
          <p:nvPr>
            <p:custDataLst>
              <p:tags r:id="rId19"/>
            </p:custDataLst>
          </p:nvPr>
        </p:nvSpPr>
        <p:spPr>
          <a:xfrm rot="5400000">
            <a:off x="7835901" y="5033794"/>
            <a:ext cx="236537" cy="344487"/>
          </a:xfrm>
          <a:prstGeom prst="bentUpArrow">
            <a:avLst/>
          </a:prstGeom>
          <a:solidFill>
            <a:schemeClr val="accent5">
              <a:lumMod val="60000"/>
              <a:lumOff val="4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61" name="TextBox 43">
            <a:extLst>
              <a:ext uri="{FF2B5EF4-FFF2-40B4-BE49-F238E27FC236}">
                <a16:creationId xmlns:a16="http://schemas.microsoft.com/office/drawing/2014/main" id="{A1C1CED7-5B83-4340-8F9B-85CD9E0C74B0}"/>
              </a:ext>
            </a:extLst>
          </p:cNvPr>
          <p:cNvSpPr txBox="1">
            <a:spLocks noChangeArrowheads="1"/>
          </p:cNvSpPr>
          <p:nvPr>
            <p:custDataLst>
              <p:tags r:id="rId20"/>
            </p:custDataLst>
          </p:nvPr>
        </p:nvSpPr>
        <p:spPr bwMode="auto">
          <a:xfrm>
            <a:off x="8095456" y="5067131"/>
            <a:ext cx="4170361"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200" dirty="0">
                <a:solidFill>
                  <a:srgbClr val="000000"/>
                </a:solidFill>
              </a:rPr>
              <a:t>3) </a:t>
            </a:r>
            <a:r>
              <a:rPr lang="en-US" altLang="en-US" sz="1200" dirty="0" err="1">
                <a:solidFill>
                  <a:srgbClr val="000000"/>
                </a:solidFill>
              </a:rPr>
              <a:t>Atteintes</a:t>
            </a:r>
            <a:r>
              <a:rPr lang="en-US" altLang="en-US" sz="1200" dirty="0">
                <a:solidFill>
                  <a:srgbClr val="000000"/>
                </a:solidFill>
              </a:rPr>
              <a:t> à la vie </a:t>
            </a:r>
            <a:r>
              <a:rPr lang="en-US" altLang="en-US" sz="1200" dirty="0" err="1">
                <a:solidFill>
                  <a:srgbClr val="000000"/>
                </a:solidFill>
              </a:rPr>
              <a:t>privée</a:t>
            </a:r>
            <a:r>
              <a:rPr lang="en-US" altLang="en-US" sz="1200" dirty="0">
                <a:solidFill>
                  <a:srgbClr val="000000"/>
                </a:solidFill>
              </a:rPr>
              <a:t> et protection des </a:t>
            </a:r>
            <a:r>
              <a:rPr lang="en-US" altLang="en-US" sz="1200" dirty="0" err="1">
                <a:solidFill>
                  <a:srgbClr val="000000"/>
                </a:solidFill>
              </a:rPr>
              <a:t>renseignements</a:t>
            </a:r>
            <a:r>
              <a:rPr lang="en-US" altLang="en-US" sz="1200" dirty="0">
                <a:solidFill>
                  <a:srgbClr val="000000"/>
                </a:solidFill>
              </a:rPr>
              <a:t> </a:t>
            </a:r>
            <a:r>
              <a:rPr lang="en-US" altLang="en-US" sz="1200" dirty="0" err="1">
                <a:solidFill>
                  <a:srgbClr val="000000"/>
                </a:solidFill>
              </a:rPr>
              <a:t>personnels</a:t>
            </a:r>
            <a:endParaRPr lang="en-US" altLang="en-US" sz="1200" dirty="0">
              <a:solidFill>
                <a:srgbClr val="000000"/>
              </a:solidFill>
            </a:endParaRPr>
          </a:p>
        </p:txBody>
      </p:sp>
      <p:sp>
        <p:nvSpPr>
          <p:cNvPr id="32" name="Arrow: Bent-Up 31">
            <a:extLst>
              <a:ext uri="{FF2B5EF4-FFF2-40B4-BE49-F238E27FC236}">
                <a16:creationId xmlns:a16="http://schemas.microsoft.com/office/drawing/2014/main" id="{E04E974E-4662-4F0E-A718-0B53150D2290}"/>
              </a:ext>
              <a:ext uri="{C183D7F6-B498-43B3-948B-1728B52AA6E4}">
                <adec:decorative xmlns:adec="http://schemas.microsoft.com/office/drawing/2017/decorative" val="1"/>
              </a:ext>
            </a:extLst>
          </p:cNvPr>
          <p:cNvSpPr/>
          <p:nvPr>
            <p:custDataLst>
              <p:tags r:id="rId21"/>
            </p:custDataLst>
          </p:nvPr>
        </p:nvSpPr>
        <p:spPr>
          <a:xfrm rot="5400000">
            <a:off x="7977188" y="5392569"/>
            <a:ext cx="236537" cy="344488"/>
          </a:xfrm>
          <a:prstGeom prst="bentUpArrow">
            <a:avLst/>
          </a:prstGeom>
          <a:solidFill>
            <a:schemeClr val="accent5">
              <a:lumMod val="60000"/>
              <a:lumOff val="4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63" name="TextBox 44">
            <a:extLst>
              <a:ext uri="{FF2B5EF4-FFF2-40B4-BE49-F238E27FC236}">
                <a16:creationId xmlns:a16="http://schemas.microsoft.com/office/drawing/2014/main" id="{55D8E130-BAF0-4CA5-B50B-C0C4EA736412}"/>
              </a:ext>
            </a:extLst>
          </p:cNvPr>
          <p:cNvSpPr txBox="1">
            <a:spLocks noChangeArrowheads="1"/>
          </p:cNvSpPr>
          <p:nvPr>
            <p:custDataLst>
              <p:tags r:id="rId22"/>
            </p:custDataLst>
          </p:nvPr>
        </p:nvSpPr>
        <p:spPr bwMode="auto">
          <a:xfrm>
            <a:off x="8272463" y="5478294"/>
            <a:ext cx="2890838"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200">
                <a:solidFill>
                  <a:srgbClr val="000000"/>
                </a:solidFill>
              </a:rPr>
              <a:t>4) Demande d’accès et de correction</a:t>
            </a:r>
          </a:p>
        </p:txBody>
      </p:sp>
      <p:sp>
        <p:nvSpPr>
          <p:cNvPr id="10264" name="Slide Number Placeholder 4">
            <a:extLst>
              <a:ext uri="{FF2B5EF4-FFF2-40B4-BE49-F238E27FC236}">
                <a16:creationId xmlns:a16="http://schemas.microsoft.com/office/drawing/2014/main" id="{3BB68FD7-F262-4060-A676-6BDCD2845638}"/>
              </a:ext>
            </a:extLst>
          </p:cNvPr>
          <p:cNvSpPr>
            <a:spLocks noGrp="1" noChangeArrowheads="1"/>
          </p:cNvSpPr>
          <p:nvPr>
            <p:ph type="sldNum" sz="quarter" idx="12"/>
            <p:custDataLst>
              <p:tags r:id="rId2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7C262A72-C602-4E03-86E0-7049C1099393}" type="slidenum">
              <a:rPr lang="en-US" altLang="en-US" sz="1200">
                <a:solidFill>
                  <a:srgbClr val="000000"/>
                </a:solidFill>
              </a:rPr>
              <a:pPr>
                <a:lnSpc>
                  <a:spcPct val="100000"/>
                </a:lnSpc>
                <a:spcBef>
                  <a:spcPct val="0"/>
                </a:spcBef>
                <a:buFontTx/>
                <a:buNone/>
              </a:pPr>
              <a:t>4</a:t>
            </a:fld>
            <a:endParaRPr lang="en-US" altLang="en-US" sz="120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DB955-5A48-4182-95C0-A74BCD1798B5}"/>
              </a:ext>
            </a:extLst>
          </p:cNvPr>
          <p:cNvSpPr>
            <a:spLocks noGrp="1"/>
          </p:cNvSpPr>
          <p:nvPr>
            <p:ph type="title"/>
            <p:custDataLst>
              <p:tags r:id="rId1"/>
            </p:custDataLst>
          </p:nvPr>
        </p:nvSpPr>
        <p:spPr>
          <a:xfrm>
            <a:off x="838200" y="987425"/>
            <a:ext cx="10515600" cy="1589088"/>
          </a:xfrm>
        </p:spPr>
        <p:txBody>
          <a:bodyPr>
            <a:normAutofit fontScale="90000"/>
          </a:bodyPr>
          <a:lstStyle/>
          <a:p>
            <a:pPr eaLnBrk="1" hangingPunct="1">
              <a:buSzPct val="100000"/>
              <a:defRPr/>
            </a:pPr>
            <a:r>
              <a:rPr lang="en-US" altLang="en-US" sz="4000" b="1" dirty="0">
                <a:solidFill>
                  <a:srgbClr val="604A7B"/>
                </a:solidFill>
              </a:rPr>
              <a:t>Section un : Concepts </a:t>
            </a:r>
            <a:r>
              <a:rPr lang="en-US" altLang="en-US" sz="4000" b="1" dirty="0" err="1">
                <a:solidFill>
                  <a:srgbClr val="604A7B"/>
                </a:solidFill>
              </a:rPr>
              <a:t>généraux</a:t>
            </a:r>
            <a:r>
              <a:rPr lang="en-US" altLang="en-US" sz="4000" b="1" dirty="0">
                <a:solidFill>
                  <a:srgbClr val="604A7B"/>
                </a:solidFill>
              </a:rPr>
              <a:t> </a:t>
            </a:r>
            <a:r>
              <a:rPr lang="en-US" altLang="en-US" sz="4000" b="1" dirty="0" err="1">
                <a:solidFill>
                  <a:srgbClr val="604A7B"/>
                </a:solidFill>
              </a:rPr>
              <a:t>entourant</a:t>
            </a:r>
            <a:r>
              <a:rPr lang="en-US" altLang="en-US" sz="4000" b="1" dirty="0">
                <a:solidFill>
                  <a:srgbClr val="604A7B"/>
                </a:solidFill>
              </a:rPr>
              <a:t> la protection de la vie </a:t>
            </a:r>
            <a:r>
              <a:rPr lang="en-US" altLang="en-US" sz="4000" b="1" dirty="0" err="1">
                <a:solidFill>
                  <a:srgbClr val="604A7B"/>
                </a:solidFill>
              </a:rPr>
              <a:t>privée</a:t>
            </a:r>
            <a:br>
              <a:rPr lang="en-US" altLang="en-US" sz="4000" b="1" i="1" dirty="0">
                <a:solidFill>
                  <a:srgbClr val="604A7B"/>
                </a:solidFill>
              </a:rPr>
            </a:br>
            <a:r>
              <a:rPr lang="en-US" altLang="en-US" sz="4000" b="1" i="1" dirty="0" err="1">
                <a:solidFill>
                  <a:srgbClr val="604A7B"/>
                </a:solidFill>
              </a:rPr>
              <a:t>Qu’est-ce</a:t>
            </a:r>
            <a:r>
              <a:rPr lang="en-US" altLang="en-US" sz="4000" b="1" i="1" dirty="0">
                <a:solidFill>
                  <a:srgbClr val="604A7B"/>
                </a:solidFill>
              </a:rPr>
              <a:t> que la vie </a:t>
            </a:r>
            <a:r>
              <a:rPr lang="en-US" altLang="en-US" sz="4000" b="1" i="1" dirty="0" err="1">
                <a:solidFill>
                  <a:srgbClr val="604A7B"/>
                </a:solidFill>
              </a:rPr>
              <a:t>privée</a:t>
            </a:r>
            <a:r>
              <a:rPr lang="en-US" altLang="en-US" sz="4000" b="1" i="1" dirty="0">
                <a:solidFill>
                  <a:srgbClr val="604A7B"/>
                </a:solidFill>
              </a:rPr>
              <a:t> et comment la </a:t>
            </a:r>
            <a:r>
              <a:rPr lang="en-US" altLang="en-US" sz="4000" b="1" i="1" dirty="0" err="1">
                <a:solidFill>
                  <a:srgbClr val="604A7B"/>
                </a:solidFill>
              </a:rPr>
              <a:t>respecte</a:t>
            </a:r>
            <a:r>
              <a:rPr lang="en-US" altLang="en-US" sz="4000" b="1" i="1" dirty="0">
                <a:solidFill>
                  <a:srgbClr val="604A7B"/>
                </a:solidFill>
              </a:rPr>
              <a:t>-t-on?</a:t>
            </a:r>
          </a:p>
        </p:txBody>
      </p:sp>
      <p:sp>
        <p:nvSpPr>
          <p:cNvPr id="3" name="Text Placeholder 2">
            <a:extLst>
              <a:ext uri="{FF2B5EF4-FFF2-40B4-BE49-F238E27FC236}">
                <a16:creationId xmlns:a16="http://schemas.microsoft.com/office/drawing/2014/main" id="{83CD1903-2108-4EAD-8160-D2685FEB0754}"/>
              </a:ext>
            </a:extLst>
          </p:cNvPr>
          <p:cNvSpPr>
            <a:spLocks noGrp="1"/>
          </p:cNvSpPr>
          <p:nvPr>
            <p:ph type="body" idx="1"/>
            <p:custDataLst>
              <p:tags r:id="rId2"/>
            </p:custDataLst>
          </p:nvPr>
        </p:nvSpPr>
        <p:spPr>
          <a:xfrm>
            <a:off x="838200" y="2924175"/>
            <a:ext cx="10515600" cy="2217738"/>
          </a:xfrm>
        </p:spPr>
        <p:txBody>
          <a:bodyPr>
            <a:normAutofit fontScale="92500" lnSpcReduction="20000"/>
          </a:bodyPr>
          <a:lstStyle/>
          <a:p>
            <a:pPr eaLnBrk="1" hangingPunct="1">
              <a:spcBef>
                <a:spcPts val="1013"/>
              </a:spcBef>
              <a:defRPr/>
            </a:pPr>
            <a:r>
              <a:rPr lang="en-US" altLang="en-US" sz="2200" i="1" dirty="0" err="1">
                <a:solidFill>
                  <a:srgbClr val="604A7B"/>
                </a:solidFill>
              </a:rPr>
              <a:t>Objectifs</a:t>
            </a:r>
            <a:r>
              <a:rPr lang="en-US" altLang="en-US" sz="2200" i="1" dirty="0">
                <a:solidFill>
                  <a:srgbClr val="604A7B"/>
                </a:solidFill>
              </a:rPr>
              <a:t> </a:t>
            </a:r>
            <a:r>
              <a:rPr lang="en-US" altLang="en-US" sz="2200" i="1" dirty="0" err="1">
                <a:solidFill>
                  <a:srgbClr val="604A7B"/>
                </a:solidFill>
              </a:rPr>
              <a:t>d’apprentissage</a:t>
            </a:r>
            <a:endParaRPr lang="en-US" altLang="en-US" sz="2200" i="1" dirty="0">
              <a:solidFill>
                <a:srgbClr val="604A7B"/>
              </a:solidFill>
            </a:endParaRPr>
          </a:p>
          <a:p>
            <a:pPr marL="447675" indent="-266700" eaLnBrk="1" hangingPunct="1">
              <a:spcBef>
                <a:spcPts val="1013"/>
              </a:spcBef>
              <a:buFont typeface="Arial" panose="020B0604020202020204" pitchFamily="34" charset="0"/>
              <a:buChar char="•"/>
              <a:defRPr/>
            </a:pPr>
            <a:r>
              <a:rPr lang="en-US" altLang="en-US" sz="2200" dirty="0" err="1">
                <a:solidFill>
                  <a:srgbClr val="604A7B"/>
                </a:solidFill>
              </a:rPr>
              <a:t>Définir</a:t>
            </a:r>
            <a:r>
              <a:rPr lang="en-US" altLang="en-US" sz="2200" dirty="0">
                <a:solidFill>
                  <a:srgbClr val="604A7B"/>
                </a:solidFill>
              </a:rPr>
              <a:t> la vie </a:t>
            </a:r>
            <a:r>
              <a:rPr lang="en-US" altLang="en-US" sz="2200" dirty="0" err="1">
                <a:solidFill>
                  <a:srgbClr val="604A7B"/>
                </a:solidFill>
              </a:rPr>
              <a:t>privée</a:t>
            </a:r>
            <a:r>
              <a:rPr lang="en-US" altLang="en-US" sz="2200" dirty="0">
                <a:solidFill>
                  <a:srgbClr val="604A7B"/>
                </a:solidFill>
              </a:rPr>
              <a:t> </a:t>
            </a:r>
          </a:p>
          <a:p>
            <a:pPr marL="447675" indent="-266700" eaLnBrk="1" hangingPunct="1">
              <a:spcBef>
                <a:spcPts val="1013"/>
              </a:spcBef>
              <a:buFont typeface="Arial" panose="020B0604020202020204" pitchFamily="34" charset="0"/>
              <a:buChar char="•"/>
              <a:defRPr/>
            </a:pPr>
            <a:r>
              <a:rPr lang="en-US" altLang="en-US" sz="2200" dirty="0" err="1">
                <a:solidFill>
                  <a:srgbClr val="604A7B"/>
                </a:solidFill>
              </a:rPr>
              <a:t>Comprendre</a:t>
            </a:r>
            <a:r>
              <a:rPr lang="en-US" altLang="en-US" sz="2200" dirty="0">
                <a:solidFill>
                  <a:srgbClr val="604A7B"/>
                </a:solidFill>
              </a:rPr>
              <a:t> </a:t>
            </a:r>
            <a:r>
              <a:rPr lang="en-US" altLang="en-US" sz="2200" dirty="0" err="1">
                <a:solidFill>
                  <a:srgbClr val="604A7B"/>
                </a:solidFill>
              </a:rPr>
              <a:t>pourquoi</a:t>
            </a:r>
            <a:r>
              <a:rPr lang="en-US" altLang="en-US" sz="2200" dirty="0">
                <a:solidFill>
                  <a:srgbClr val="604A7B"/>
                </a:solidFill>
              </a:rPr>
              <a:t> il </a:t>
            </a:r>
            <a:r>
              <a:rPr lang="en-US" altLang="en-US" sz="2200" dirty="0" err="1">
                <a:solidFill>
                  <a:srgbClr val="604A7B"/>
                </a:solidFill>
              </a:rPr>
              <a:t>est</a:t>
            </a:r>
            <a:r>
              <a:rPr lang="en-US" altLang="en-US" sz="2200" dirty="0">
                <a:solidFill>
                  <a:srgbClr val="604A7B"/>
                </a:solidFill>
              </a:rPr>
              <a:t> important de </a:t>
            </a:r>
            <a:r>
              <a:rPr lang="en-US" altLang="en-US" sz="2200" dirty="0" err="1">
                <a:solidFill>
                  <a:srgbClr val="604A7B"/>
                </a:solidFill>
              </a:rPr>
              <a:t>protéger</a:t>
            </a:r>
            <a:r>
              <a:rPr lang="en-US" altLang="en-US" sz="2200" dirty="0">
                <a:solidFill>
                  <a:srgbClr val="604A7B"/>
                </a:solidFill>
              </a:rPr>
              <a:t> la </a:t>
            </a:r>
            <a:r>
              <a:rPr lang="en-US" altLang="en-US" sz="2200" dirty="0" err="1">
                <a:solidFill>
                  <a:srgbClr val="604A7B"/>
                </a:solidFill>
              </a:rPr>
              <a:t>confidentialité</a:t>
            </a:r>
            <a:r>
              <a:rPr lang="en-US" altLang="en-US" sz="2200" dirty="0">
                <a:solidFill>
                  <a:srgbClr val="604A7B"/>
                </a:solidFill>
              </a:rPr>
              <a:t> des </a:t>
            </a:r>
            <a:r>
              <a:rPr lang="en-US" altLang="en-US" sz="2200" dirty="0" err="1">
                <a:solidFill>
                  <a:srgbClr val="604A7B"/>
                </a:solidFill>
              </a:rPr>
              <a:t>renseignements</a:t>
            </a:r>
            <a:r>
              <a:rPr lang="en-US" altLang="en-US" sz="2200" dirty="0">
                <a:solidFill>
                  <a:srgbClr val="604A7B"/>
                </a:solidFill>
              </a:rPr>
              <a:t> </a:t>
            </a:r>
            <a:r>
              <a:rPr lang="en-US" altLang="en-US" sz="2200" dirty="0" err="1">
                <a:solidFill>
                  <a:srgbClr val="604A7B"/>
                </a:solidFill>
              </a:rPr>
              <a:t>personnels</a:t>
            </a:r>
            <a:endParaRPr lang="en-US" altLang="en-US" sz="2200" dirty="0">
              <a:solidFill>
                <a:srgbClr val="604A7B"/>
              </a:solidFill>
            </a:endParaRPr>
          </a:p>
          <a:p>
            <a:pPr marL="447675" indent="-266700" eaLnBrk="1" hangingPunct="1">
              <a:spcBef>
                <a:spcPts val="1013"/>
              </a:spcBef>
              <a:buFont typeface="Arial" panose="020B0604020202020204" pitchFamily="34" charset="0"/>
              <a:buChar char="•"/>
              <a:defRPr/>
            </a:pPr>
            <a:r>
              <a:rPr lang="en-US" altLang="en-US" sz="2200" dirty="0" err="1">
                <a:solidFill>
                  <a:srgbClr val="604A7B"/>
                </a:solidFill>
              </a:rPr>
              <a:t>Définir</a:t>
            </a:r>
            <a:r>
              <a:rPr lang="en-US" altLang="en-US" sz="2200" dirty="0">
                <a:solidFill>
                  <a:srgbClr val="604A7B"/>
                </a:solidFill>
              </a:rPr>
              <a:t> </a:t>
            </a:r>
            <a:r>
              <a:rPr lang="en-US" altLang="en-US" sz="2200" dirty="0" err="1">
                <a:solidFill>
                  <a:srgbClr val="604A7B"/>
                </a:solidFill>
              </a:rPr>
              <a:t>l'environnement</a:t>
            </a:r>
            <a:r>
              <a:rPr lang="en-US" altLang="en-US" sz="2200" dirty="0">
                <a:solidFill>
                  <a:srgbClr val="604A7B"/>
                </a:solidFill>
              </a:rPr>
              <a:t> </a:t>
            </a:r>
            <a:r>
              <a:rPr lang="en-US" altLang="en-US" sz="2200" dirty="0" err="1">
                <a:solidFill>
                  <a:srgbClr val="604A7B"/>
                </a:solidFill>
              </a:rPr>
              <a:t>actuel</a:t>
            </a:r>
            <a:r>
              <a:rPr lang="en-US" altLang="en-US" sz="2200" dirty="0">
                <a:solidFill>
                  <a:srgbClr val="604A7B"/>
                </a:solidFill>
              </a:rPr>
              <a:t> de la </a:t>
            </a:r>
            <a:r>
              <a:rPr lang="en-US" altLang="en-US" sz="2200" dirty="0" err="1">
                <a:solidFill>
                  <a:srgbClr val="604A7B"/>
                </a:solidFill>
              </a:rPr>
              <a:t>législation</a:t>
            </a:r>
            <a:r>
              <a:rPr lang="en-US" altLang="en-US" sz="2200" dirty="0">
                <a:solidFill>
                  <a:srgbClr val="604A7B"/>
                </a:solidFill>
              </a:rPr>
              <a:t> </a:t>
            </a:r>
            <a:r>
              <a:rPr lang="en-US" altLang="en-US" sz="2200" dirty="0" err="1">
                <a:solidFill>
                  <a:srgbClr val="604A7B"/>
                </a:solidFill>
              </a:rPr>
              <a:t>encadrant</a:t>
            </a:r>
            <a:r>
              <a:rPr lang="en-US" altLang="en-US" sz="2200" dirty="0">
                <a:solidFill>
                  <a:srgbClr val="604A7B"/>
                </a:solidFill>
              </a:rPr>
              <a:t> la protection de la vie </a:t>
            </a:r>
            <a:r>
              <a:rPr lang="en-US" altLang="en-US" sz="2200" dirty="0" err="1">
                <a:solidFill>
                  <a:srgbClr val="604A7B"/>
                </a:solidFill>
              </a:rPr>
              <a:t>privée</a:t>
            </a:r>
            <a:r>
              <a:rPr lang="en-US" altLang="en-US" sz="2200" dirty="0">
                <a:solidFill>
                  <a:srgbClr val="604A7B"/>
                </a:solidFill>
              </a:rPr>
              <a:t> </a:t>
            </a:r>
            <a:r>
              <a:rPr lang="en-US" altLang="en-US" sz="2200" dirty="0" err="1">
                <a:solidFill>
                  <a:srgbClr val="604A7B"/>
                </a:solidFill>
              </a:rPr>
              <a:t>en</a:t>
            </a:r>
            <a:r>
              <a:rPr lang="en-US" altLang="en-US" sz="2200" dirty="0">
                <a:solidFill>
                  <a:srgbClr val="604A7B"/>
                </a:solidFill>
              </a:rPr>
              <a:t> Ontario</a:t>
            </a:r>
          </a:p>
          <a:p>
            <a:pPr marL="447675" indent="-266700" eaLnBrk="1" hangingPunct="1">
              <a:spcBef>
                <a:spcPts val="1013"/>
              </a:spcBef>
              <a:buFont typeface="Arial" panose="020B0604020202020204" pitchFamily="34" charset="0"/>
              <a:buChar char="•"/>
              <a:defRPr/>
            </a:pPr>
            <a:r>
              <a:rPr lang="en-US" altLang="en-US" sz="2200" dirty="0" err="1">
                <a:solidFill>
                  <a:srgbClr val="604A7B"/>
                </a:solidFill>
              </a:rPr>
              <a:t>Définir</a:t>
            </a:r>
            <a:r>
              <a:rPr lang="en-US" altLang="en-US" sz="2200" dirty="0">
                <a:solidFill>
                  <a:srgbClr val="604A7B"/>
                </a:solidFill>
              </a:rPr>
              <a:t> et </a:t>
            </a:r>
            <a:r>
              <a:rPr lang="en-US" altLang="en-US" sz="2200" dirty="0" err="1">
                <a:solidFill>
                  <a:srgbClr val="604A7B"/>
                </a:solidFill>
              </a:rPr>
              <a:t>reconnaître</a:t>
            </a:r>
            <a:r>
              <a:rPr lang="en-US" altLang="en-US" sz="2200" dirty="0">
                <a:solidFill>
                  <a:srgbClr val="604A7B"/>
                </a:solidFill>
              </a:rPr>
              <a:t> les </a:t>
            </a:r>
            <a:r>
              <a:rPr lang="en-US" altLang="en-US" sz="2200" dirty="0" err="1">
                <a:solidFill>
                  <a:srgbClr val="604A7B"/>
                </a:solidFill>
              </a:rPr>
              <a:t>renseignements</a:t>
            </a:r>
            <a:r>
              <a:rPr lang="en-US" altLang="en-US" sz="2200" dirty="0">
                <a:solidFill>
                  <a:srgbClr val="604A7B"/>
                </a:solidFill>
              </a:rPr>
              <a:t> </a:t>
            </a:r>
            <a:r>
              <a:rPr lang="en-US" altLang="en-US" sz="2200" dirty="0" err="1">
                <a:solidFill>
                  <a:srgbClr val="604A7B"/>
                </a:solidFill>
              </a:rPr>
              <a:t>personnels</a:t>
            </a:r>
            <a:endParaRPr lang="en-US" altLang="en-US" sz="2200" dirty="0">
              <a:solidFill>
                <a:srgbClr val="604A7B"/>
              </a:solidFill>
            </a:endParaRPr>
          </a:p>
        </p:txBody>
      </p:sp>
      <p:sp>
        <p:nvSpPr>
          <p:cNvPr id="12292" name="Slide Number Placeholder 3">
            <a:extLst>
              <a:ext uri="{FF2B5EF4-FFF2-40B4-BE49-F238E27FC236}">
                <a16:creationId xmlns:a16="http://schemas.microsoft.com/office/drawing/2014/main" id="{D8A46A01-0C61-4EAA-8B96-B08C502C6D96}"/>
              </a:ext>
            </a:extLst>
          </p:cNvPr>
          <p:cNvSpPr>
            <a:spLocks noGrp="1" noChangeArrowheads="1"/>
          </p:cNvSpPr>
          <p:nvPr>
            <p:ph type="sldNum" sz="quarter" idx="12"/>
            <p:custDataLst>
              <p:tags r:id="rId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52568B8E-27FF-47CA-92FD-9F9E7BF0A1D7}" type="slidenum">
              <a:rPr lang="en-US" altLang="en-US" sz="1200">
                <a:solidFill>
                  <a:srgbClr val="898989"/>
                </a:solidFill>
              </a:rPr>
              <a:pPr>
                <a:lnSpc>
                  <a:spcPct val="100000"/>
                </a:lnSpc>
                <a:spcBef>
                  <a:spcPct val="0"/>
                </a:spcBef>
                <a:buFontTx/>
                <a:buNone/>
              </a:pPr>
              <a:t>5</a:t>
            </a:fld>
            <a:endParaRPr lang="en-US" altLang="en-US" sz="1200">
              <a:solidFill>
                <a:srgbClr val="898989"/>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2F913812-17CA-4B4E-80F7-CE7F5AA57933}"/>
              </a:ext>
            </a:extLst>
          </p:cNvPr>
          <p:cNvSpPr>
            <a:spLocks noGrp="1" noChangeArrowheads="1"/>
          </p:cNvSpPr>
          <p:nvPr>
            <p:ph type="title"/>
            <p:custDataLst>
              <p:tags r:id="rId1"/>
            </p:custDataLst>
          </p:nvPr>
        </p:nvSpPr>
        <p:spPr>
          <a:xfrm>
            <a:off x="536575" y="230188"/>
            <a:ext cx="8723313" cy="836612"/>
          </a:xfrm>
        </p:spPr>
        <p:txBody>
          <a:bodyPr/>
          <a:lstStyle/>
          <a:p>
            <a:pPr eaLnBrk="1" hangingPunct="1"/>
            <a:r>
              <a:rPr lang="en-US" altLang="en-US" b="1">
                <a:solidFill>
                  <a:srgbClr val="254061"/>
                </a:solidFill>
              </a:rPr>
              <a:t>Qu’est-ce que la vie privée?</a:t>
            </a:r>
          </a:p>
        </p:txBody>
      </p:sp>
      <p:sp>
        <p:nvSpPr>
          <p:cNvPr id="3" name="Content Placeholder 2">
            <a:extLst>
              <a:ext uri="{FF2B5EF4-FFF2-40B4-BE49-F238E27FC236}">
                <a16:creationId xmlns:a16="http://schemas.microsoft.com/office/drawing/2014/main" id="{1AEFA969-D31B-4C14-91D0-47CBB7F6850C}"/>
              </a:ext>
            </a:extLst>
          </p:cNvPr>
          <p:cNvSpPr>
            <a:spLocks noGrp="1"/>
          </p:cNvSpPr>
          <p:nvPr>
            <p:ph idx="1"/>
            <p:custDataLst>
              <p:tags r:id="rId2"/>
            </p:custDataLst>
          </p:nvPr>
        </p:nvSpPr>
        <p:spPr>
          <a:xfrm>
            <a:off x="536575" y="1439863"/>
            <a:ext cx="11406188" cy="4351337"/>
          </a:xfrm>
        </p:spPr>
        <p:txBody>
          <a:bodyPr>
            <a:normAutofit fontScale="92500" lnSpcReduction="10000"/>
          </a:bodyPr>
          <a:lstStyle/>
          <a:p>
            <a:pPr eaLnBrk="1" hangingPunct="1">
              <a:spcBef>
                <a:spcPts val="1013"/>
              </a:spcBef>
              <a:defRPr/>
            </a:pPr>
            <a:r>
              <a:rPr lang="en-US" altLang="en-US" dirty="0">
                <a:solidFill>
                  <a:srgbClr val="000000"/>
                </a:solidFill>
                <a:cs typeface="Arial" panose="020B0604020202020204" pitchFamily="34" charset="0"/>
              </a:rPr>
              <a:t>La vie </a:t>
            </a:r>
            <a:r>
              <a:rPr lang="en-US" altLang="en-US" dirty="0" err="1">
                <a:solidFill>
                  <a:srgbClr val="000000"/>
                </a:solidFill>
                <a:cs typeface="Arial" panose="020B0604020202020204" pitchFamily="34" charset="0"/>
              </a:rPr>
              <a:t>privée</a:t>
            </a:r>
            <a:r>
              <a:rPr lang="en-US" altLang="en-US" dirty="0">
                <a:solidFill>
                  <a:srgbClr val="000000"/>
                </a:solidFill>
                <a:cs typeface="Arial" panose="020B0604020202020204" pitchFamily="34" charset="0"/>
              </a:rPr>
              <a:t> a des aspects </a:t>
            </a:r>
            <a:r>
              <a:rPr lang="en-US" altLang="en-US" dirty="0" err="1">
                <a:solidFill>
                  <a:srgbClr val="000000"/>
                </a:solidFill>
                <a:cs typeface="Arial" panose="020B0604020202020204" pitchFamily="34" charset="0"/>
              </a:rPr>
              <a:t>différents</a:t>
            </a:r>
            <a:endParaRPr lang="en-US" altLang="en-US" dirty="0">
              <a:solidFill>
                <a:srgbClr val="000000"/>
              </a:solidFill>
              <a:cs typeface="Arial" panose="020B0604020202020204" pitchFamily="34" charset="0"/>
            </a:endParaRPr>
          </a:p>
          <a:p>
            <a:pPr lvl="1" eaLnBrk="1" hangingPunct="1">
              <a:lnSpc>
                <a:spcPct val="100000"/>
              </a:lnSpc>
              <a:defRPr/>
            </a:pPr>
            <a:r>
              <a:rPr lang="en-US" altLang="en-US" b="1" i="1" dirty="0" err="1">
                <a:solidFill>
                  <a:srgbClr val="000000"/>
                </a:solidFill>
                <a:cs typeface="Arial" panose="020B0604020202020204" pitchFamily="34" charset="0"/>
              </a:rPr>
              <a:t>L’aspect</a:t>
            </a:r>
            <a:r>
              <a:rPr lang="en-US" altLang="en-US" b="1" i="1" dirty="0">
                <a:solidFill>
                  <a:srgbClr val="000000"/>
                </a:solidFill>
                <a:cs typeface="Arial" panose="020B0604020202020204" pitchFamily="34" charset="0"/>
              </a:rPr>
              <a:t> territorial de la vie </a:t>
            </a:r>
            <a:r>
              <a:rPr lang="en-US" altLang="en-US" b="1" i="1" dirty="0" err="1">
                <a:solidFill>
                  <a:srgbClr val="000000"/>
                </a:solidFill>
                <a:cs typeface="Arial" panose="020B0604020202020204" pitchFamily="34" charset="0"/>
              </a:rPr>
              <a:t>privée</a:t>
            </a:r>
            <a:r>
              <a:rPr lang="en-US" altLang="en-US" b="1" i="1" dirty="0">
                <a:solidFill>
                  <a:srgbClr val="000000"/>
                </a:solidFill>
                <a:cs typeface="Arial" panose="020B0604020202020204" pitchFamily="34" charset="0"/>
              </a:rPr>
              <a:t> </a:t>
            </a:r>
            <a:r>
              <a:rPr lang="en-US" altLang="en-US" dirty="0">
                <a:solidFill>
                  <a:srgbClr val="000000"/>
                </a:solidFill>
                <a:cs typeface="Arial" panose="020B0604020202020204" pitchFamily="34" charset="0"/>
              </a:rPr>
              <a:t>– Un </a:t>
            </a:r>
            <a:r>
              <a:rPr lang="en-US" altLang="en-US" dirty="0" err="1">
                <a:solidFill>
                  <a:srgbClr val="000000"/>
                </a:solidFill>
                <a:cs typeface="Arial" panose="020B0604020202020204" pitchFamily="34" charset="0"/>
              </a:rPr>
              <a:t>espace</a:t>
            </a:r>
            <a:r>
              <a:rPr lang="en-US" altLang="en-US" dirty="0">
                <a:solidFill>
                  <a:srgbClr val="000000"/>
                </a:solidFill>
                <a:cs typeface="Arial" panose="020B0604020202020204" pitchFamily="34" charset="0"/>
              </a:rPr>
              <a:t> </a:t>
            </a:r>
            <a:r>
              <a:rPr lang="en-US" altLang="en-US" dirty="0" err="1">
                <a:solidFill>
                  <a:srgbClr val="000000"/>
                </a:solidFill>
                <a:cs typeface="Arial" panose="020B0604020202020204" pitchFamily="34" charset="0"/>
              </a:rPr>
              <a:t>ou</a:t>
            </a:r>
            <a:r>
              <a:rPr lang="en-US" altLang="en-US" dirty="0">
                <a:solidFill>
                  <a:srgbClr val="000000"/>
                </a:solidFill>
                <a:cs typeface="Arial" panose="020B0604020202020204" pitchFamily="34" charset="0"/>
              </a:rPr>
              <a:t> un lieu à </a:t>
            </a:r>
            <a:r>
              <a:rPr lang="en-US" altLang="en-US" dirty="0" err="1">
                <a:solidFill>
                  <a:srgbClr val="000000"/>
                </a:solidFill>
                <a:cs typeface="Arial" panose="020B0604020202020204" pitchFamily="34" charset="0"/>
              </a:rPr>
              <a:t>l’abri</a:t>
            </a:r>
            <a:r>
              <a:rPr lang="en-US" altLang="en-US" dirty="0">
                <a:solidFill>
                  <a:srgbClr val="000000"/>
                </a:solidFill>
                <a:cs typeface="Arial" panose="020B0604020202020204" pitchFamily="34" charset="0"/>
              </a:rPr>
              <a:t> de </a:t>
            </a:r>
            <a:r>
              <a:rPr lang="en-US" altLang="en-US" dirty="0" err="1">
                <a:solidFill>
                  <a:srgbClr val="000000"/>
                </a:solidFill>
                <a:cs typeface="Arial" panose="020B0604020202020204" pitchFamily="34" charset="0"/>
              </a:rPr>
              <a:t>l’intrusion</a:t>
            </a:r>
            <a:r>
              <a:rPr lang="en-US" altLang="en-US" dirty="0">
                <a:solidFill>
                  <a:srgbClr val="000000"/>
                </a:solidFill>
                <a:cs typeface="Arial" panose="020B0604020202020204" pitchFamily="34" charset="0"/>
              </a:rPr>
              <a:t> qui </a:t>
            </a:r>
            <a:r>
              <a:rPr lang="en-US" altLang="en-US" dirty="0" err="1">
                <a:solidFill>
                  <a:srgbClr val="000000"/>
                </a:solidFill>
                <a:cs typeface="Arial" panose="020B0604020202020204" pitchFamily="34" charset="0"/>
              </a:rPr>
              <a:t>est</a:t>
            </a:r>
            <a:r>
              <a:rPr lang="en-US" altLang="en-US" dirty="0">
                <a:solidFill>
                  <a:srgbClr val="000000"/>
                </a:solidFill>
                <a:cs typeface="Arial" panose="020B0604020202020204" pitchFamily="34" charset="0"/>
              </a:rPr>
              <a:t> </a:t>
            </a:r>
            <a:r>
              <a:rPr lang="en-US" altLang="en-US" dirty="0" err="1">
                <a:solidFill>
                  <a:srgbClr val="000000"/>
                </a:solidFill>
                <a:cs typeface="Arial" panose="020B0604020202020204" pitchFamily="34" charset="0"/>
              </a:rPr>
              <a:t>historiquement</a:t>
            </a:r>
            <a:r>
              <a:rPr lang="en-US" altLang="en-US" dirty="0">
                <a:solidFill>
                  <a:srgbClr val="000000"/>
                </a:solidFill>
                <a:cs typeface="Arial" panose="020B0604020202020204" pitchFamily="34" charset="0"/>
              </a:rPr>
              <a:t> </a:t>
            </a:r>
            <a:r>
              <a:rPr lang="en-US" altLang="en-US" dirty="0" err="1">
                <a:solidFill>
                  <a:srgbClr val="000000"/>
                </a:solidFill>
                <a:cs typeface="Arial" panose="020B0604020202020204" pitchFamily="34" charset="0"/>
              </a:rPr>
              <a:t>lié</a:t>
            </a:r>
            <a:r>
              <a:rPr lang="en-US" altLang="en-US" dirty="0">
                <a:solidFill>
                  <a:srgbClr val="000000"/>
                </a:solidFill>
                <a:cs typeface="Arial" panose="020B0604020202020204" pitchFamily="34" charset="0"/>
              </a:rPr>
              <a:t> à </a:t>
            </a:r>
            <a:r>
              <a:rPr lang="en-US" altLang="en-US" dirty="0" err="1">
                <a:solidFill>
                  <a:srgbClr val="000000"/>
                </a:solidFill>
                <a:cs typeface="Arial" panose="020B0604020202020204" pitchFamily="34" charset="0"/>
              </a:rPr>
              <a:t>votre</a:t>
            </a:r>
            <a:r>
              <a:rPr lang="en-US" altLang="en-US" dirty="0">
                <a:solidFill>
                  <a:srgbClr val="000000"/>
                </a:solidFill>
                <a:cs typeface="Arial" panose="020B0604020202020204" pitchFamily="34" charset="0"/>
              </a:rPr>
              <a:t> </a:t>
            </a:r>
            <a:r>
              <a:rPr lang="en-US" altLang="en-US" dirty="0" err="1">
                <a:solidFill>
                  <a:srgbClr val="000000"/>
                </a:solidFill>
                <a:cs typeface="Arial" panose="020B0604020202020204" pitchFamily="34" charset="0"/>
              </a:rPr>
              <a:t>demeure</a:t>
            </a:r>
            <a:endParaRPr lang="en-US" altLang="en-US" dirty="0">
              <a:solidFill>
                <a:srgbClr val="000000"/>
              </a:solidFill>
              <a:cs typeface="Arial" panose="020B0604020202020204" pitchFamily="34" charset="0"/>
            </a:endParaRPr>
          </a:p>
          <a:p>
            <a:pPr lvl="1" eaLnBrk="1" hangingPunct="1">
              <a:lnSpc>
                <a:spcPct val="100000"/>
              </a:lnSpc>
              <a:defRPr/>
            </a:pPr>
            <a:r>
              <a:rPr lang="en-US" altLang="en-US" b="1" i="1" dirty="0" err="1">
                <a:solidFill>
                  <a:srgbClr val="000000"/>
                </a:solidFill>
                <a:cs typeface="Arial" panose="020B0604020202020204" pitchFamily="34" charset="0"/>
              </a:rPr>
              <a:t>L’aspect</a:t>
            </a:r>
            <a:r>
              <a:rPr lang="en-US" altLang="en-US" b="1" i="1" dirty="0">
                <a:solidFill>
                  <a:srgbClr val="000000"/>
                </a:solidFill>
                <a:cs typeface="Arial" panose="020B0604020202020204" pitchFamily="34" charset="0"/>
              </a:rPr>
              <a:t> personnel de la vie </a:t>
            </a:r>
            <a:r>
              <a:rPr lang="en-US" altLang="en-US" b="1" i="1" dirty="0" err="1">
                <a:solidFill>
                  <a:srgbClr val="000000"/>
                </a:solidFill>
                <a:cs typeface="Arial" panose="020B0604020202020204" pitchFamily="34" charset="0"/>
              </a:rPr>
              <a:t>privée</a:t>
            </a:r>
            <a:r>
              <a:rPr lang="en-US" altLang="en-US" b="1" dirty="0">
                <a:solidFill>
                  <a:srgbClr val="000000"/>
                </a:solidFill>
                <a:cs typeface="Arial" panose="020B0604020202020204" pitchFamily="34" charset="0"/>
              </a:rPr>
              <a:t> </a:t>
            </a:r>
            <a:r>
              <a:rPr lang="en-US" altLang="en-US" dirty="0">
                <a:solidFill>
                  <a:srgbClr val="000000"/>
                </a:solidFill>
                <a:cs typeface="Arial" panose="020B0604020202020204" pitchFamily="34" charset="0"/>
              </a:rPr>
              <a:t>– La </a:t>
            </a:r>
            <a:r>
              <a:rPr lang="en-US" altLang="en-US" dirty="0" err="1">
                <a:solidFill>
                  <a:srgbClr val="000000"/>
                </a:solidFill>
                <a:cs typeface="Arial" panose="020B0604020202020204" pitchFamily="34" charset="0"/>
              </a:rPr>
              <a:t>liberté</a:t>
            </a:r>
            <a:r>
              <a:rPr lang="en-US" altLang="en-US" dirty="0">
                <a:solidFill>
                  <a:srgbClr val="000000"/>
                </a:solidFill>
                <a:cs typeface="Arial" panose="020B0604020202020204" pitchFamily="34" charset="0"/>
              </a:rPr>
              <a:t> de </a:t>
            </a:r>
            <a:r>
              <a:rPr lang="en-US" altLang="en-US" dirty="0" err="1">
                <a:solidFill>
                  <a:srgbClr val="000000"/>
                </a:solidFill>
                <a:cs typeface="Arial" panose="020B0604020202020204" pitchFamily="34" charset="0"/>
              </a:rPr>
              <a:t>mouvement</a:t>
            </a:r>
            <a:r>
              <a:rPr lang="en-US" altLang="en-US" dirty="0">
                <a:solidFill>
                  <a:srgbClr val="000000"/>
                </a:solidFill>
                <a:cs typeface="Arial" panose="020B0604020202020204" pitchFamily="34" charset="0"/>
              </a:rPr>
              <a:t> et </a:t>
            </a:r>
            <a:r>
              <a:rPr lang="en-US" altLang="en-US" dirty="0" err="1">
                <a:solidFill>
                  <a:srgbClr val="000000"/>
                </a:solidFill>
                <a:cs typeface="Arial" panose="020B0604020202020204" pitchFamily="34" charset="0"/>
              </a:rPr>
              <a:t>d’expression</a:t>
            </a:r>
            <a:r>
              <a:rPr lang="en-US" altLang="en-US" dirty="0">
                <a:solidFill>
                  <a:srgbClr val="000000"/>
                </a:solidFill>
                <a:cs typeface="Arial" panose="020B0604020202020204" pitchFamily="34" charset="0"/>
              </a:rPr>
              <a:t>, le droit à un </a:t>
            </a:r>
            <a:r>
              <a:rPr lang="en-US" altLang="en-US" dirty="0" err="1">
                <a:solidFill>
                  <a:srgbClr val="000000"/>
                </a:solidFill>
                <a:cs typeface="Arial" panose="020B0604020202020204" pitchFamily="34" charset="0"/>
              </a:rPr>
              <a:t>espace</a:t>
            </a:r>
            <a:r>
              <a:rPr lang="en-US" altLang="en-US" dirty="0">
                <a:solidFill>
                  <a:srgbClr val="000000"/>
                </a:solidFill>
                <a:cs typeface="Arial" panose="020B0604020202020204" pitchFamily="34" charset="0"/>
              </a:rPr>
              <a:t> personnel</a:t>
            </a:r>
          </a:p>
          <a:p>
            <a:pPr lvl="1" eaLnBrk="1" hangingPunct="1">
              <a:lnSpc>
                <a:spcPct val="100000"/>
              </a:lnSpc>
              <a:defRPr/>
            </a:pPr>
            <a:r>
              <a:rPr lang="en-US" altLang="en-US" b="1" i="1" dirty="0" err="1">
                <a:solidFill>
                  <a:srgbClr val="000000"/>
                </a:solidFill>
                <a:cs typeface="Arial" panose="020B0604020202020204" pitchFamily="34" charset="0"/>
              </a:rPr>
              <a:t>L’aspect</a:t>
            </a:r>
            <a:r>
              <a:rPr lang="en-US" altLang="en-US" b="1" i="1" dirty="0">
                <a:solidFill>
                  <a:srgbClr val="000000"/>
                </a:solidFill>
                <a:cs typeface="Arial" panose="020B0604020202020204" pitchFamily="34" charset="0"/>
              </a:rPr>
              <a:t> </a:t>
            </a:r>
            <a:r>
              <a:rPr lang="en-US" altLang="en-US" b="1" i="1" dirty="0" err="1">
                <a:solidFill>
                  <a:srgbClr val="000000"/>
                </a:solidFill>
                <a:cs typeface="Arial" panose="020B0604020202020204" pitchFamily="34" charset="0"/>
              </a:rPr>
              <a:t>informationnel</a:t>
            </a:r>
            <a:r>
              <a:rPr lang="en-US" altLang="en-US" b="1" i="1" dirty="0">
                <a:solidFill>
                  <a:srgbClr val="000000"/>
                </a:solidFill>
                <a:cs typeface="Arial" panose="020B0604020202020204" pitchFamily="34" charset="0"/>
              </a:rPr>
              <a:t> de la vie </a:t>
            </a:r>
            <a:r>
              <a:rPr lang="en-US" altLang="en-US" b="1" i="1" dirty="0" err="1">
                <a:solidFill>
                  <a:srgbClr val="000000"/>
                </a:solidFill>
                <a:cs typeface="Arial" panose="020B0604020202020204" pitchFamily="34" charset="0"/>
              </a:rPr>
              <a:t>privée</a:t>
            </a:r>
            <a:r>
              <a:rPr lang="en-US" altLang="en-US" b="1" dirty="0">
                <a:solidFill>
                  <a:srgbClr val="000000"/>
                </a:solidFill>
                <a:cs typeface="Arial" panose="020B0604020202020204" pitchFamily="34" charset="0"/>
              </a:rPr>
              <a:t> </a:t>
            </a:r>
            <a:r>
              <a:rPr lang="en-US" altLang="en-US" dirty="0">
                <a:solidFill>
                  <a:srgbClr val="000000"/>
                </a:solidFill>
                <a:cs typeface="Arial" panose="020B0604020202020204" pitchFamily="34" charset="0"/>
              </a:rPr>
              <a:t>– Les </a:t>
            </a:r>
            <a:r>
              <a:rPr lang="en-US" altLang="en-US" dirty="0" err="1">
                <a:solidFill>
                  <a:srgbClr val="000000"/>
                </a:solidFill>
                <a:cs typeface="Arial" panose="020B0604020202020204" pitchFamily="34" charset="0"/>
              </a:rPr>
              <a:t>personnes</a:t>
            </a:r>
            <a:r>
              <a:rPr lang="en-US" altLang="en-US" dirty="0">
                <a:solidFill>
                  <a:srgbClr val="000000"/>
                </a:solidFill>
                <a:cs typeface="Arial" panose="020B0604020202020204" pitchFamily="34" charset="0"/>
              </a:rPr>
              <a:t> </a:t>
            </a:r>
            <a:r>
              <a:rPr lang="en-US" altLang="en-US" dirty="0" err="1">
                <a:solidFill>
                  <a:srgbClr val="000000"/>
                </a:solidFill>
                <a:cs typeface="Arial" panose="020B0604020202020204" pitchFamily="34" charset="0"/>
              </a:rPr>
              <a:t>maîtrisent</a:t>
            </a:r>
            <a:r>
              <a:rPr lang="en-US" altLang="en-US" dirty="0">
                <a:solidFill>
                  <a:srgbClr val="000000"/>
                </a:solidFill>
                <a:cs typeface="Arial" panose="020B0604020202020204" pitchFamily="34" charset="0"/>
              </a:rPr>
              <a:t> et </a:t>
            </a:r>
            <a:r>
              <a:rPr lang="en-US" altLang="en-US" dirty="0" err="1">
                <a:solidFill>
                  <a:srgbClr val="000000"/>
                </a:solidFill>
                <a:cs typeface="Arial" panose="020B0604020202020204" pitchFamily="34" charset="0"/>
              </a:rPr>
              <a:t>s’approprient</a:t>
            </a:r>
            <a:r>
              <a:rPr lang="en-US" altLang="en-US" dirty="0">
                <a:solidFill>
                  <a:srgbClr val="000000"/>
                </a:solidFill>
                <a:cs typeface="Arial" panose="020B0604020202020204" pitchFamily="34" charset="0"/>
              </a:rPr>
              <a:t> </a:t>
            </a:r>
            <a:r>
              <a:rPr lang="en-US" altLang="en-US" dirty="0" err="1">
                <a:solidFill>
                  <a:srgbClr val="000000"/>
                </a:solidFill>
                <a:cs typeface="Arial" panose="020B0604020202020204" pitchFamily="34" charset="0"/>
              </a:rPr>
              <a:t>leurs</a:t>
            </a:r>
            <a:r>
              <a:rPr lang="en-US" altLang="en-US" dirty="0">
                <a:solidFill>
                  <a:srgbClr val="000000"/>
                </a:solidFill>
                <a:cs typeface="Arial" panose="020B0604020202020204" pitchFamily="34" charset="0"/>
              </a:rPr>
              <a:t> </a:t>
            </a:r>
            <a:r>
              <a:rPr lang="en-US" altLang="en-US" dirty="0" err="1">
                <a:solidFill>
                  <a:srgbClr val="000000"/>
                </a:solidFill>
                <a:cs typeface="Arial" panose="020B0604020202020204" pitchFamily="34" charset="0"/>
              </a:rPr>
              <a:t>renseignements</a:t>
            </a:r>
            <a:r>
              <a:rPr lang="en-US" altLang="en-US" dirty="0">
                <a:solidFill>
                  <a:srgbClr val="000000"/>
                </a:solidFill>
                <a:cs typeface="Arial" panose="020B0604020202020204" pitchFamily="34" charset="0"/>
              </a:rPr>
              <a:t> (p. ex. les </a:t>
            </a:r>
            <a:r>
              <a:rPr lang="en-US" altLang="en-US" dirty="0" err="1">
                <a:solidFill>
                  <a:srgbClr val="000000"/>
                </a:solidFill>
                <a:cs typeface="Arial" panose="020B0604020202020204" pitchFamily="34" charset="0"/>
              </a:rPr>
              <a:t>antécédents</a:t>
            </a:r>
            <a:r>
              <a:rPr lang="en-US" altLang="en-US" dirty="0">
                <a:solidFill>
                  <a:srgbClr val="000000"/>
                </a:solidFill>
                <a:cs typeface="Arial" panose="020B0604020202020204" pitchFamily="34" charset="0"/>
              </a:rPr>
              <a:t> </a:t>
            </a:r>
            <a:r>
              <a:rPr lang="en-US" altLang="en-US" dirty="0" err="1">
                <a:solidFill>
                  <a:srgbClr val="000000"/>
                </a:solidFill>
                <a:cs typeface="Arial" panose="020B0604020202020204" pitchFamily="34" charset="0"/>
              </a:rPr>
              <a:t>médicaux</a:t>
            </a:r>
            <a:r>
              <a:rPr lang="en-US" altLang="en-US" dirty="0">
                <a:solidFill>
                  <a:srgbClr val="000000"/>
                </a:solidFill>
                <a:cs typeface="Arial" panose="020B0604020202020204" pitchFamily="34" charset="0"/>
              </a:rPr>
              <a:t>, les dates de naissance, les </a:t>
            </a:r>
            <a:r>
              <a:rPr lang="en-US" altLang="en-US" dirty="0" err="1">
                <a:solidFill>
                  <a:srgbClr val="000000"/>
                </a:solidFill>
                <a:cs typeface="Arial" panose="020B0604020202020204" pitchFamily="34" charset="0"/>
              </a:rPr>
              <a:t>renseignements</a:t>
            </a:r>
            <a:r>
              <a:rPr lang="en-US" altLang="en-US" dirty="0">
                <a:solidFill>
                  <a:srgbClr val="000000"/>
                </a:solidFill>
                <a:cs typeface="Arial" panose="020B0604020202020204" pitchFamily="34" charset="0"/>
              </a:rPr>
              <a:t> </a:t>
            </a:r>
            <a:r>
              <a:rPr lang="en-US" altLang="en-US" dirty="0" err="1">
                <a:solidFill>
                  <a:srgbClr val="000000"/>
                </a:solidFill>
                <a:cs typeface="Arial" panose="020B0604020202020204" pitchFamily="34" charset="0"/>
              </a:rPr>
              <a:t>bancaires</a:t>
            </a:r>
            <a:r>
              <a:rPr lang="en-US" altLang="en-US" dirty="0">
                <a:solidFill>
                  <a:srgbClr val="000000"/>
                </a:solidFill>
                <a:cs typeface="Arial" panose="020B0604020202020204" pitchFamily="34" charset="0"/>
              </a:rPr>
              <a:t>)</a:t>
            </a:r>
          </a:p>
          <a:p>
            <a:pPr lvl="1" eaLnBrk="1" hangingPunct="1">
              <a:buSzPct val="100000"/>
              <a:buFont typeface="Arial" panose="020B0604020202020204" pitchFamily="34" charset="0"/>
              <a:buNone/>
              <a:defRPr/>
            </a:pPr>
            <a:endParaRPr lang="en-US" altLang="en-US" dirty="0">
              <a:solidFill>
                <a:srgbClr val="000000"/>
              </a:solidFill>
              <a:cs typeface="Arial" panose="020B0604020202020204" pitchFamily="34" charset="0"/>
            </a:endParaRPr>
          </a:p>
          <a:p>
            <a:pPr marL="266700" lvl="1" indent="-266700" eaLnBrk="1" hangingPunct="1">
              <a:defRPr/>
            </a:pPr>
            <a:r>
              <a:rPr lang="en-US" altLang="en-US" sz="2800" dirty="0" err="1">
                <a:solidFill>
                  <a:srgbClr val="000000"/>
                </a:solidFill>
                <a:cs typeface="Arial" panose="020B0604020202020204" pitchFamily="34" charset="0"/>
              </a:rPr>
              <a:t>Cette</a:t>
            </a:r>
            <a:r>
              <a:rPr lang="en-US" altLang="en-US" sz="2800" dirty="0">
                <a:solidFill>
                  <a:srgbClr val="000000"/>
                </a:solidFill>
                <a:cs typeface="Arial" panose="020B0604020202020204" pitchFamily="34" charset="0"/>
              </a:rPr>
              <a:t> formation </a:t>
            </a:r>
            <a:r>
              <a:rPr lang="en-US" altLang="en-US" sz="2800" dirty="0" err="1">
                <a:solidFill>
                  <a:srgbClr val="000000"/>
                </a:solidFill>
                <a:cs typeface="Arial" panose="020B0604020202020204" pitchFamily="34" charset="0"/>
              </a:rPr>
              <a:t>porte</a:t>
            </a:r>
            <a:r>
              <a:rPr lang="en-US" altLang="en-US" sz="2800" dirty="0">
                <a:solidFill>
                  <a:srgbClr val="000000"/>
                </a:solidFill>
                <a:cs typeface="Arial" panose="020B0604020202020204" pitchFamily="34" charset="0"/>
              </a:rPr>
              <a:t> sur </a:t>
            </a:r>
            <a:r>
              <a:rPr lang="en-US" altLang="en-US" sz="2800" dirty="0" err="1">
                <a:solidFill>
                  <a:srgbClr val="000000"/>
                </a:solidFill>
                <a:cs typeface="Arial" panose="020B0604020202020204" pitchFamily="34" charset="0"/>
              </a:rPr>
              <a:t>l'aspect</a:t>
            </a:r>
            <a:r>
              <a:rPr lang="en-US" altLang="en-US" sz="2800" dirty="0">
                <a:solidFill>
                  <a:srgbClr val="000000"/>
                </a:solidFill>
                <a:cs typeface="Arial" panose="020B0604020202020204" pitchFamily="34" charset="0"/>
              </a:rPr>
              <a:t> </a:t>
            </a:r>
            <a:r>
              <a:rPr lang="en-US" altLang="en-US" sz="2800" b="1" dirty="0" err="1">
                <a:solidFill>
                  <a:srgbClr val="225E6D"/>
                </a:solidFill>
                <a:cs typeface="Arial" panose="020B0604020202020204" pitchFamily="34" charset="0"/>
              </a:rPr>
              <a:t>informationnel</a:t>
            </a:r>
            <a:r>
              <a:rPr lang="en-US" altLang="en-US" sz="2800" b="1" dirty="0">
                <a:solidFill>
                  <a:srgbClr val="225E6D"/>
                </a:solidFill>
                <a:cs typeface="Arial" panose="020B0604020202020204" pitchFamily="34" charset="0"/>
              </a:rPr>
              <a:t> de la vie </a:t>
            </a:r>
            <a:r>
              <a:rPr lang="en-US" altLang="en-US" sz="2800" b="1" dirty="0" err="1">
                <a:solidFill>
                  <a:srgbClr val="225E6D"/>
                </a:solidFill>
                <a:cs typeface="Arial" panose="020B0604020202020204" pitchFamily="34" charset="0"/>
              </a:rPr>
              <a:t>privée</a:t>
            </a:r>
            <a:r>
              <a:rPr lang="en-US" altLang="en-US" sz="2800" dirty="0">
                <a:solidFill>
                  <a:srgbClr val="000000"/>
                </a:solidFill>
                <a:cs typeface="Arial" panose="020B0604020202020204" pitchFamily="34" charset="0"/>
              </a:rPr>
              <a:t> </a:t>
            </a:r>
          </a:p>
          <a:p>
            <a:pPr lvl="1" eaLnBrk="1" hangingPunct="1">
              <a:lnSpc>
                <a:spcPct val="100000"/>
              </a:lnSpc>
              <a:defRPr/>
            </a:pPr>
            <a:r>
              <a:rPr lang="en-US" altLang="en-US" dirty="0">
                <a:solidFill>
                  <a:srgbClr val="000000"/>
                </a:solidFill>
                <a:cs typeface="Arial" panose="020B0604020202020204" pitchFamily="34" charset="0"/>
              </a:rPr>
              <a:t>Les </a:t>
            </a:r>
            <a:r>
              <a:rPr lang="en-US" altLang="en-US" dirty="0" err="1">
                <a:solidFill>
                  <a:srgbClr val="000000"/>
                </a:solidFill>
                <a:cs typeface="Arial" panose="020B0604020202020204" pitchFamily="34" charset="0"/>
              </a:rPr>
              <a:t>personnes</a:t>
            </a:r>
            <a:r>
              <a:rPr lang="en-US" altLang="en-US" dirty="0">
                <a:solidFill>
                  <a:srgbClr val="000000"/>
                </a:solidFill>
                <a:cs typeface="Arial" panose="020B0604020202020204" pitchFamily="34" charset="0"/>
              </a:rPr>
              <a:t> </a:t>
            </a:r>
            <a:r>
              <a:rPr lang="en-US" altLang="en-US" dirty="0" err="1">
                <a:solidFill>
                  <a:srgbClr val="000000"/>
                </a:solidFill>
                <a:cs typeface="Arial" panose="020B0604020202020204" pitchFamily="34" charset="0"/>
              </a:rPr>
              <a:t>déterminent</a:t>
            </a:r>
            <a:r>
              <a:rPr lang="en-US" altLang="en-US" dirty="0">
                <a:solidFill>
                  <a:srgbClr val="000000"/>
                </a:solidFill>
                <a:cs typeface="Arial" panose="020B0604020202020204" pitchFamily="34" charset="0"/>
              </a:rPr>
              <a:t> </a:t>
            </a:r>
            <a:r>
              <a:rPr lang="en-US" altLang="en-US" dirty="0" err="1">
                <a:solidFill>
                  <a:srgbClr val="000000"/>
                </a:solidFill>
                <a:cs typeface="Arial" panose="020B0604020202020204" pitchFamily="34" charset="0"/>
              </a:rPr>
              <a:t>quand</a:t>
            </a:r>
            <a:r>
              <a:rPr lang="en-US" altLang="en-US" dirty="0">
                <a:solidFill>
                  <a:srgbClr val="000000"/>
                </a:solidFill>
                <a:cs typeface="Arial" panose="020B0604020202020204" pitchFamily="34" charset="0"/>
              </a:rPr>
              <a:t>, comment et dans quelle </a:t>
            </a:r>
            <a:r>
              <a:rPr lang="en-US" altLang="en-US" dirty="0" err="1">
                <a:solidFill>
                  <a:srgbClr val="000000"/>
                </a:solidFill>
                <a:cs typeface="Arial" panose="020B0604020202020204" pitchFamily="34" charset="0"/>
              </a:rPr>
              <a:t>mesure</a:t>
            </a:r>
            <a:r>
              <a:rPr lang="en-US" altLang="en-US" dirty="0">
                <a:solidFill>
                  <a:srgbClr val="000000"/>
                </a:solidFill>
                <a:cs typeface="Arial" panose="020B0604020202020204" pitchFamily="34" charset="0"/>
              </a:rPr>
              <a:t> les </a:t>
            </a:r>
            <a:r>
              <a:rPr lang="en-US" altLang="en-US" dirty="0" err="1">
                <a:solidFill>
                  <a:srgbClr val="000000"/>
                </a:solidFill>
                <a:cs typeface="Arial" panose="020B0604020202020204" pitchFamily="34" charset="0"/>
              </a:rPr>
              <a:t>renseignements</a:t>
            </a:r>
            <a:r>
              <a:rPr lang="en-US" altLang="en-US" dirty="0">
                <a:solidFill>
                  <a:srgbClr val="000000"/>
                </a:solidFill>
                <a:cs typeface="Arial" panose="020B0604020202020204" pitchFamily="34" charset="0"/>
              </a:rPr>
              <a:t> qui les </a:t>
            </a:r>
            <a:r>
              <a:rPr lang="en-US" altLang="en-US" dirty="0" err="1">
                <a:solidFill>
                  <a:srgbClr val="000000"/>
                </a:solidFill>
                <a:cs typeface="Arial" panose="020B0604020202020204" pitchFamily="34" charset="0"/>
              </a:rPr>
              <a:t>concernent</a:t>
            </a:r>
            <a:r>
              <a:rPr lang="en-US" altLang="en-US" dirty="0">
                <a:solidFill>
                  <a:srgbClr val="000000"/>
                </a:solidFill>
                <a:cs typeface="Arial" panose="020B0604020202020204" pitchFamily="34" charset="0"/>
              </a:rPr>
              <a:t> </a:t>
            </a:r>
            <a:r>
              <a:rPr lang="en-US" altLang="en-US" dirty="0" err="1">
                <a:solidFill>
                  <a:srgbClr val="000000"/>
                </a:solidFill>
                <a:cs typeface="Arial" panose="020B0604020202020204" pitchFamily="34" charset="0"/>
              </a:rPr>
              <a:t>sont</a:t>
            </a:r>
            <a:r>
              <a:rPr lang="en-US" altLang="en-US" dirty="0">
                <a:solidFill>
                  <a:srgbClr val="000000"/>
                </a:solidFill>
                <a:cs typeface="Arial" panose="020B0604020202020204" pitchFamily="34" charset="0"/>
              </a:rPr>
              <a:t> communiqués et </a:t>
            </a:r>
            <a:r>
              <a:rPr lang="en-US" altLang="en-US" dirty="0" err="1">
                <a:solidFill>
                  <a:srgbClr val="000000"/>
                </a:solidFill>
                <a:cs typeface="Arial" panose="020B0604020202020204" pitchFamily="34" charset="0"/>
              </a:rPr>
              <a:t>utilisés</a:t>
            </a:r>
            <a:r>
              <a:rPr lang="en-US" altLang="en-US" dirty="0">
                <a:solidFill>
                  <a:srgbClr val="000000"/>
                </a:solidFill>
                <a:cs typeface="Arial" panose="020B0604020202020204" pitchFamily="34" charset="0"/>
              </a:rPr>
              <a:t>.</a:t>
            </a:r>
          </a:p>
        </p:txBody>
      </p:sp>
      <p:sp>
        <p:nvSpPr>
          <p:cNvPr id="13316" name="Slide Number Placeholder 3">
            <a:extLst>
              <a:ext uri="{FF2B5EF4-FFF2-40B4-BE49-F238E27FC236}">
                <a16:creationId xmlns:a16="http://schemas.microsoft.com/office/drawing/2014/main" id="{E3761446-C5FC-44AA-B372-FF555197A78A}"/>
              </a:ext>
            </a:extLst>
          </p:cNvPr>
          <p:cNvSpPr>
            <a:spLocks noGrp="1" noChangeArrowheads="1"/>
          </p:cNvSpPr>
          <p:nvPr>
            <p:ph type="sldNum" sz="quarter" idx="12"/>
            <p:custDataLst>
              <p:tags r:id="rId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0D61197F-4535-49D6-BCD5-C98B2671E803}" type="slidenum">
              <a:rPr lang="en-US" altLang="en-US" sz="1200">
                <a:solidFill>
                  <a:srgbClr val="000000"/>
                </a:solidFill>
              </a:rPr>
              <a:pPr>
                <a:lnSpc>
                  <a:spcPct val="100000"/>
                </a:lnSpc>
                <a:spcBef>
                  <a:spcPct val="0"/>
                </a:spcBef>
                <a:buFontTx/>
                <a:buNone/>
              </a:pPr>
              <a:t>6</a:t>
            </a:fld>
            <a:endParaRPr lang="en-US" altLang="en-US" sz="120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F9788-60AB-4F08-89C6-8D76D7BEABCC}"/>
              </a:ext>
            </a:extLst>
          </p:cNvPr>
          <p:cNvSpPr>
            <a:spLocks noGrp="1"/>
          </p:cNvSpPr>
          <p:nvPr>
            <p:ph type="title"/>
            <p:custDataLst>
              <p:tags r:id="rId1"/>
            </p:custDataLst>
          </p:nvPr>
        </p:nvSpPr>
        <p:spPr>
          <a:xfrm>
            <a:off x="280988" y="169863"/>
            <a:ext cx="9988550" cy="823912"/>
          </a:xfrm>
        </p:spPr>
        <p:txBody>
          <a:bodyPr>
            <a:normAutofit fontScale="90000"/>
          </a:bodyPr>
          <a:lstStyle/>
          <a:p>
            <a:pPr eaLnBrk="1" hangingPunct="1">
              <a:buSzPct val="100000"/>
              <a:defRPr/>
            </a:pPr>
            <a:r>
              <a:rPr lang="en-US" altLang="en-US" sz="3600" b="1" dirty="0">
                <a:solidFill>
                  <a:srgbClr val="254061"/>
                </a:solidFill>
              </a:rPr>
              <a:t>La protection de la vie </a:t>
            </a:r>
            <a:r>
              <a:rPr lang="en-US" altLang="en-US" sz="3600" b="1" dirty="0" err="1">
                <a:solidFill>
                  <a:srgbClr val="254061"/>
                </a:solidFill>
              </a:rPr>
              <a:t>privée</a:t>
            </a:r>
            <a:r>
              <a:rPr lang="en-US" altLang="en-US" sz="3600" b="1" dirty="0">
                <a:solidFill>
                  <a:srgbClr val="254061"/>
                </a:solidFill>
              </a:rPr>
              <a:t> : </a:t>
            </a:r>
            <a:r>
              <a:rPr lang="en-US" altLang="en-US" sz="3600" b="1" dirty="0" err="1">
                <a:solidFill>
                  <a:srgbClr val="254061"/>
                </a:solidFill>
              </a:rPr>
              <a:t>une</a:t>
            </a:r>
            <a:r>
              <a:rPr lang="en-US" altLang="en-US" sz="3600" b="1" dirty="0">
                <a:solidFill>
                  <a:srgbClr val="254061"/>
                </a:solidFill>
              </a:rPr>
              <a:t> </a:t>
            </a:r>
            <a:r>
              <a:rPr lang="en-US" altLang="en-US" sz="3600" b="1" dirty="0" err="1">
                <a:solidFill>
                  <a:srgbClr val="254061"/>
                </a:solidFill>
              </a:rPr>
              <a:t>responsabilité</a:t>
            </a:r>
            <a:r>
              <a:rPr lang="en-US" altLang="en-US" sz="3600" b="1" dirty="0">
                <a:solidFill>
                  <a:srgbClr val="254061"/>
                </a:solidFill>
              </a:rPr>
              <a:t> et un droit! </a:t>
            </a:r>
          </a:p>
        </p:txBody>
      </p:sp>
      <p:sp>
        <p:nvSpPr>
          <p:cNvPr id="15363" name="Content Placeholder 2">
            <a:extLst>
              <a:ext uri="{FF2B5EF4-FFF2-40B4-BE49-F238E27FC236}">
                <a16:creationId xmlns:a16="http://schemas.microsoft.com/office/drawing/2014/main" id="{6CCE9E0F-D8BC-49C4-963D-360D4DB762E4}"/>
              </a:ext>
            </a:extLst>
          </p:cNvPr>
          <p:cNvSpPr>
            <a:spLocks noGrp="1" noChangeArrowheads="1"/>
          </p:cNvSpPr>
          <p:nvPr>
            <p:ph idx="1"/>
            <p:custDataLst>
              <p:tags r:id="rId2"/>
            </p:custDataLst>
          </p:nvPr>
        </p:nvSpPr>
        <p:spPr>
          <a:xfrm>
            <a:off x="322163" y="1116013"/>
            <a:ext cx="11630025" cy="757237"/>
          </a:xfrm>
        </p:spPr>
        <p:txBody>
          <a:bodyPr/>
          <a:lstStyle/>
          <a:p>
            <a:pPr marL="0" indent="0" eaLnBrk="1" hangingPunct="1">
              <a:spcBef>
                <a:spcPts val="1013"/>
              </a:spcBef>
              <a:buFont typeface="Arial" panose="020B0604020202020204" pitchFamily="34" charset="0"/>
              <a:buNone/>
            </a:pPr>
            <a:r>
              <a:rPr lang="en-US" altLang="en-US" sz="2400" dirty="0">
                <a:solidFill>
                  <a:srgbClr val="000000"/>
                </a:solidFill>
              </a:rPr>
              <a:t>La </a:t>
            </a:r>
            <a:r>
              <a:rPr lang="en-US" altLang="en-US" sz="2400" dirty="0" err="1">
                <a:solidFill>
                  <a:srgbClr val="000000"/>
                </a:solidFill>
              </a:rPr>
              <a:t>Déclaration</a:t>
            </a:r>
            <a:r>
              <a:rPr lang="en-US" altLang="en-US" sz="2400" dirty="0">
                <a:solidFill>
                  <a:srgbClr val="000000"/>
                </a:solidFill>
              </a:rPr>
              <a:t> </a:t>
            </a:r>
            <a:r>
              <a:rPr lang="en-US" altLang="en-US" sz="2400" dirty="0" err="1">
                <a:solidFill>
                  <a:srgbClr val="000000"/>
                </a:solidFill>
              </a:rPr>
              <a:t>universelle</a:t>
            </a:r>
            <a:r>
              <a:rPr lang="en-US" altLang="en-US" sz="2400" dirty="0">
                <a:solidFill>
                  <a:srgbClr val="000000"/>
                </a:solidFill>
              </a:rPr>
              <a:t> des droits de </a:t>
            </a:r>
            <a:r>
              <a:rPr lang="en-US" altLang="en-US" sz="2400" dirty="0" err="1">
                <a:solidFill>
                  <a:srgbClr val="000000"/>
                </a:solidFill>
              </a:rPr>
              <a:t>l’homme</a:t>
            </a:r>
            <a:r>
              <a:rPr lang="en-US" altLang="en-US" sz="2400" dirty="0">
                <a:solidFill>
                  <a:srgbClr val="000000"/>
                </a:solidFill>
              </a:rPr>
              <a:t> des Nations </a:t>
            </a:r>
            <a:r>
              <a:rPr lang="en-US" altLang="en-US" sz="2400" dirty="0" err="1">
                <a:solidFill>
                  <a:srgbClr val="000000"/>
                </a:solidFill>
              </a:rPr>
              <a:t>Unies</a:t>
            </a:r>
            <a:r>
              <a:rPr lang="en-US" altLang="en-US" sz="2400" dirty="0">
                <a:solidFill>
                  <a:srgbClr val="000000"/>
                </a:solidFill>
              </a:rPr>
              <a:t> </a:t>
            </a:r>
            <a:r>
              <a:rPr lang="en-US" altLang="en-US" sz="2400" dirty="0" err="1">
                <a:solidFill>
                  <a:srgbClr val="000000"/>
                </a:solidFill>
              </a:rPr>
              <a:t>reconnaît</a:t>
            </a:r>
            <a:r>
              <a:rPr lang="en-US" altLang="en-US" sz="2400" dirty="0">
                <a:solidFill>
                  <a:srgbClr val="000000"/>
                </a:solidFill>
              </a:rPr>
              <a:t> la protection de la vie </a:t>
            </a:r>
            <a:r>
              <a:rPr lang="en-US" altLang="en-US" sz="2400" dirty="0" err="1">
                <a:solidFill>
                  <a:srgbClr val="000000"/>
                </a:solidFill>
              </a:rPr>
              <a:t>privée</a:t>
            </a:r>
            <a:r>
              <a:rPr lang="en-US" altLang="en-US" sz="2400" dirty="0">
                <a:solidFill>
                  <a:srgbClr val="000000"/>
                </a:solidFill>
              </a:rPr>
              <a:t> </a:t>
            </a:r>
            <a:r>
              <a:rPr lang="en-US" altLang="en-US" sz="2400" dirty="0" err="1">
                <a:solidFill>
                  <a:srgbClr val="000000"/>
                </a:solidFill>
              </a:rPr>
              <a:t>qu’elle</a:t>
            </a:r>
            <a:r>
              <a:rPr lang="en-US" altLang="en-US" sz="2400" dirty="0">
                <a:solidFill>
                  <a:srgbClr val="000000"/>
                </a:solidFill>
              </a:rPr>
              <a:t> </a:t>
            </a:r>
            <a:r>
              <a:rPr lang="en-US" altLang="en-US" sz="2400" dirty="0" err="1">
                <a:solidFill>
                  <a:srgbClr val="000000"/>
                </a:solidFill>
              </a:rPr>
              <a:t>considère</a:t>
            </a:r>
            <a:r>
              <a:rPr lang="en-US" altLang="en-US" sz="2400" dirty="0">
                <a:solidFill>
                  <a:srgbClr val="000000"/>
                </a:solidFill>
              </a:rPr>
              <a:t> </a:t>
            </a:r>
            <a:r>
              <a:rPr lang="en-US" altLang="en-US" sz="2400" dirty="0" err="1">
                <a:solidFill>
                  <a:srgbClr val="000000"/>
                </a:solidFill>
              </a:rPr>
              <a:t>globalement</a:t>
            </a:r>
            <a:r>
              <a:rPr lang="en-US" altLang="en-US" sz="2400" dirty="0">
                <a:solidFill>
                  <a:srgbClr val="000000"/>
                </a:solidFill>
              </a:rPr>
              <a:t> </a:t>
            </a:r>
            <a:r>
              <a:rPr lang="en-US" altLang="en-US" sz="2400" dirty="0" err="1">
                <a:solidFill>
                  <a:srgbClr val="000000"/>
                </a:solidFill>
              </a:rPr>
              <a:t>comme</a:t>
            </a:r>
            <a:r>
              <a:rPr lang="en-US" altLang="en-US" sz="2400" dirty="0">
                <a:solidFill>
                  <a:srgbClr val="000000"/>
                </a:solidFill>
              </a:rPr>
              <a:t> : </a:t>
            </a:r>
          </a:p>
        </p:txBody>
      </p:sp>
      <p:sp>
        <p:nvSpPr>
          <p:cNvPr id="15364" name="TextBox 31">
            <a:extLst>
              <a:ext uri="{FF2B5EF4-FFF2-40B4-BE49-F238E27FC236}">
                <a16:creationId xmlns:a16="http://schemas.microsoft.com/office/drawing/2014/main" id="{23748B5D-B5A6-4F06-A760-5E318D07568F}"/>
              </a:ext>
            </a:extLst>
          </p:cNvPr>
          <p:cNvSpPr txBox="1">
            <a:spLocks noChangeArrowheads="1"/>
          </p:cNvSpPr>
          <p:nvPr>
            <p:custDataLst>
              <p:tags r:id="rId3"/>
            </p:custDataLst>
          </p:nvPr>
        </p:nvSpPr>
        <p:spPr bwMode="auto">
          <a:xfrm>
            <a:off x="1320426" y="2335475"/>
            <a:ext cx="28638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600" dirty="0" err="1">
                <a:solidFill>
                  <a:srgbClr val="000000"/>
                </a:solidFill>
              </a:rPr>
              <a:t>une</a:t>
            </a:r>
            <a:r>
              <a:rPr lang="en-US" altLang="en-US" sz="1600" dirty="0">
                <a:solidFill>
                  <a:srgbClr val="000000"/>
                </a:solidFill>
              </a:rPr>
              <a:t> </a:t>
            </a:r>
            <a:r>
              <a:rPr lang="en-US" altLang="en-US" sz="1600" dirty="0" err="1">
                <a:solidFill>
                  <a:srgbClr val="000000"/>
                </a:solidFill>
              </a:rPr>
              <a:t>composante</a:t>
            </a:r>
            <a:r>
              <a:rPr lang="en-US" altLang="en-US" sz="1600" dirty="0">
                <a:solidFill>
                  <a:srgbClr val="000000"/>
                </a:solidFill>
              </a:rPr>
              <a:t> de la </a:t>
            </a:r>
            <a:r>
              <a:rPr lang="en-US" altLang="en-US" sz="1600" dirty="0" err="1">
                <a:solidFill>
                  <a:srgbClr val="000000"/>
                </a:solidFill>
              </a:rPr>
              <a:t>liberté</a:t>
            </a:r>
            <a:r>
              <a:rPr lang="en-US" altLang="en-US" sz="1600" dirty="0">
                <a:solidFill>
                  <a:srgbClr val="000000"/>
                </a:solidFill>
              </a:rPr>
              <a:t> </a:t>
            </a:r>
            <a:r>
              <a:rPr lang="en-US" altLang="en-US" sz="1600" dirty="0" err="1">
                <a:solidFill>
                  <a:srgbClr val="000000"/>
                </a:solidFill>
              </a:rPr>
              <a:t>humaine</a:t>
            </a:r>
            <a:r>
              <a:rPr lang="en-US" altLang="en-US" sz="1600" dirty="0">
                <a:solidFill>
                  <a:srgbClr val="000000"/>
                </a:solidFill>
              </a:rPr>
              <a:t> et de la </a:t>
            </a:r>
            <a:r>
              <a:rPr lang="en-US" altLang="en-US" sz="1600" dirty="0" err="1">
                <a:solidFill>
                  <a:srgbClr val="000000"/>
                </a:solidFill>
              </a:rPr>
              <a:t>démocratie</a:t>
            </a:r>
            <a:endParaRPr lang="en-US" altLang="en-US" sz="1600" dirty="0">
              <a:solidFill>
                <a:srgbClr val="000000"/>
              </a:solidFill>
            </a:endParaRPr>
          </a:p>
        </p:txBody>
      </p:sp>
      <p:sp>
        <p:nvSpPr>
          <p:cNvPr id="15365" name="TextBox 32">
            <a:extLst>
              <a:ext uri="{FF2B5EF4-FFF2-40B4-BE49-F238E27FC236}">
                <a16:creationId xmlns:a16="http://schemas.microsoft.com/office/drawing/2014/main" id="{FBBCBADA-2DBD-45C7-9BD4-F71C1D6B79C5}"/>
              </a:ext>
            </a:extLst>
          </p:cNvPr>
          <p:cNvSpPr txBox="1">
            <a:spLocks noChangeArrowheads="1"/>
          </p:cNvSpPr>
          <p:nvPr>
            <p:custDataLst>
              <p:tags r:id="rId4"/>
            </p:custDataLst>
          </p:nvPr>
        </p:nvSpPr>
        <p:spPr bwMode="auto">
          <a:xfrm>
            <a:off x="7854033" y="2273302"/>
            <a:ext cx="266223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600" dirty="0">
                <a:solidFill>
                  <a:srgbClr val="000000"/>
                </a:solidFill>
              </a:rPr>
              <a:t>un </a:t>
            </a:r>
            <a:r>
              <a:rPr lang="en-US" altLang="en-US" sz="1600" dirty="0" err="1">
                <a:solidFill>
                  <a:srgbClr val="000000"/>
                </a:solidFill>
              </a:rPr>
              <a:t>élément</a:t>
            </a:r>
            <a:r>
              <a:rPr lang="en-US" altLang="en-US" sz="1600" dirty="0">
                <a:solidFill>
                  <a:srgbClr val="000000"/>
                </a:solidFill>
              </a:rPr>
              <a:t> important pour le bien-</a:t>
            </a:r>
            <a:r>
              <a:rPr lang="en-US" altLang="en-US" sz="1600" dirty="0" err="1">
                <a:solidFill>
                  <a:srgbClr val="000000"/>
                </a:solidFill>
              </a:rPr>
              <a:t>être</a:t>
            </a:r>
            <a:r>
              <a:rPr lang="en-US" altLang="en-US" sz="1600" dirty="0">
                <a:solidFill>
                  <a:srgbClr val="000000"/>
                </a:solidFill>
              </a:rPr>
              <a:t> </a:t>
            </a:r>
            <a:r>
              <a:rPr lang="en-US" altLang="en-US" sz="1600" dirty="0" err="1">
                <a:solidFill>
                  <a:srgbClr val="000000"/>
                </a:solidFill>
              </a:rPr>
              <a:t>individuel</a:t>
            </a:r>
            <a:endParaRPr lang="en-US" altLang="en-US" sz="1600" dirty="0">
              <a:solidFill>
                <a:srgbClr val="000000"/>
              </a:solidFill>
            </a:endParaRPr>
          </a:p>
        </p:txBody>
      </p:sp>
      <p:sp>
        <p:nvSpPr>
          <p:cNvPr id="15366" name="TextBox 34">
            <a:extLst>
              <a:ext uri="{FF2B5EF4-FFF2-40B4-BE49-F238E27FC236}">
                <a16:creationId xmlns:a16="http://schemas.microsoft.com/office/drawing/2014/main" id="{70D9BC4B-A944-4401-BADB-75FB11501DE2}"/>
              </a:ext>
            </a:extLst>
          </p:cNvPr>
          <p:cNvSpPr txBox="1">
            <a:spLocks noChangeArrowheads="1"/>
          </p:cNvSpPr>
          <p:nvPr>
            <p:custDataLst>
              <p:tags r:id="rId5"/>
            </p:custDataLst>
          </p:nvPr>
        </p:nvSpPr>
        <p:spPr bwMode="auto">
          <a:xfrm>
            <a:off x="7956551" y="4674276"/>
            <a:ext cx="25019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600" dirty="0">
                <a:solidFill>
                  <a:srgbClr val="000000"/>
                </a:solidFill>
              </a:rPr>
              <a:t>un droit de la </a:t>
            </a:r>
            <a:r>
              <a:rPr lang="en-US" altLang="en-US" sz="1600" dirty="0" err="1">
                <a:solidFill>
                  <a:srgbClr val="000000"/>
                </a:solidFill>
              </a:rPr>
              <a:t>société</a:t>
            </a:r>
            <a:r>
              <a:rPr lang="en-US" altLang="en-US" sz="1600" dirty="0">
                <a:solidFill>
                  <a:srgbClr val="000000"/>
                </a:solidFill>
              </a:rPr>
              <a:t> </a:t>
            </a:r>
            <a:r>
              <a:rPr lang="en-US" altLang="en-US" sz="1600" dirty="0" err="1">
                <a:solidFill>
                  <a:srgbClr val="000000"/>
                </a:solidFill>
              </a:rPr>
              <a:t>canadienne</a:t>
            </a:r>
            <a:endParaRPr lang="en-US" altLang="en-US" sz="1600" dirty="0">
              <a:solidFill>
                <a:srgbClr val="000000"/>
              </a:solidFill>
            </a:endParaRPr>
          </a:p>
        </p:txBody>
      </p:sp>
      <p:sp>
        <p:nvSpPr>
          <p:cNvPr id="15367" name="TextBox 15">
            <a:extLst>
              <a:ext uri="{FF2B5EF4-FFF2-40B4-BE49-F238E27FC236}">
                <a16:creationId xmlns:a16="http://schemas.microsoft.com/office/drawing/2014/main" id="{431B88F5-A2A1-4FD4-9403-D396BF7BB3FE}"/>
              </a:ext>
            </a:extLst>
          </p:cNvPr>
          <p:cNvSpPr txBox="1">
            <a:spLocks noChangeArrowheads="1"/>
          </p:cNvSpPr>
          <p:nvPr>
            <p:custDataLst>
              <p:tags r:id="rId6"/>
            </p:custDataLst>
          </p:nvPr>
        </p:nvSpPr>
        <p:spPr bwMode="auto">
          <a:xfrm>
            <a:off x="5456472" y="3130592"/>
            <a:ext cx="1189272"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eaLnBrk="1" hangingPunct="1">
              <a:lnSpc>
                <a:spcPct val="100000"/>
              </a:lnSpc>
              <a:spcBef>
                <a:spcPct val="0"/>
              </a:spcBef>
              <a:buFontTx/>
              <a:buNone/>
            </a:pPr>
            <a:r>
              <a:rPr lang="en-US" altLang="en-US" sz="1200" b="1" dirty="0">
                <a:solidFill>
                  <a:srgbClr val="225E6D"/>
                </a:solidFill>
              </a:rPr>
              <a:t>Les </a:t>
            </a:r>
            <a:r>
              <a:rPr lang="en-US" altLang="en-US" sz="1200" b="1" dirty="0" err="1">
                <a:solidFill>
                  <a:srgbClr val="225E6D"/>
                </a:solidFill>
              </a:rPr>
              <a:t>utilisateurs</a:t>
            </a:r>
            <a:r>
              <a:rPr lang="en-US" altLang="en-US" sz="1200" b="1" dirty="0">
                <a:solidFill>
                  <a:srgbClr val="225E6D"/>
                </a:solidFill>
              </a:rPr>
              <a:t> des services </a:t>
            </a:r>
            <a:r>
              <a:rPr lang="en-US" altLang="en-US" sz="1200" b="1" dirty="0" err="1">
                <a:solidFill>
                  <a:srgbClr val="225E6D"/>
                </a:solidFill>
              </a:rPr>
              <a:t>ont</a:t>
            </a:r>
            <a:r>
              <a:rPr lang="en-US" altLang="en-US" sz="1200" b="1" dirty="0">
                <a:solidFill>
                  <a:srgbClr val="225E6D"/>
                </a:solidFill>
              </a:rPr>
              <a:t> des droits!</a:t>
            </a:r>
          </a:p>
        </p:txBody>
      </p:sp>
      <p:sp>
        <p:nvSpPr>
          <p:cNvPr id="15" name="TextBox 14">
            <a:extLst>
              <a:ext uri="{FF2B5EF4-FFF2-40B4-BE49-F238E27FC236}">
                <a16:creationId xmlns:a16="http://schemas.microsoft.com/office/drawing/2014/main" id="{57B32737-8B78-40F0-AD00-1B9D8E6CDECB}"/>
              </a:ext>
            </a:extLst>
          </p:cNvPr>
          <p:cNvSpPr txBox="1"/>
          <p:nvPr>
            <p:custDataLst>
              <p:tags r:id="rId7"/>
            </p:custDataLst>
          </p:nvPr>
        </p:nvSpPr>
        <p:spPr>
          <a:xfrm>
            <a:off x="0" y="5695950"/>
            <a:ext cx="12192000" cy="757238"/>
          </a:xfrm>
          <a:prstGeom prst="rect">
            <a:avLst/>
          </a:prstGeom>
          <a:solidFill>
            <a:schemeClr val="accent5">
              <a:lumMod val="40000"/>
              <a:lumOff val="60000"/>
            </a:schemeClr>
          </a:solidFill>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defTabSz="914400" eaLnBrk="1" hangingPunct="1">
              <a:spcBef>
                <a:spcPts val="1013"/>
              </a:spcBef>
              <a:buFontTx/>
              <a:buNone/>
            </a:pPr>
            <a:r>
              <a:rPr lang="en-US" altLang="en-US" sz="2400" i="1">
                <a:solidFill>
                  <a:srgbClr val="000000"/>
                </a:solidFill>
              </a:rPr>
              <a:t>Comprendre comment nos renseignements sont recueillis, utilisés et partagés nous aide à être autonomes et à nous sentir en sécurité </a:t>
            </a:r>
          </a:p>
        </p:txBody>
      </p:sp>
      <p:grpSp>
        <p:nvGrpSpPr>
          <p:cNvPr id="15369" name="Group 3">
            <a:extLst>
              <a:ext uri="{FF2B5EF4-FFF2-40B4-BE49-F238E27FC236}">
                <a16:creationId xmlns:a16="http://schemas.microsoft.com/office/drawing/2014/main" id="{B20CEC5E-408C-4BB8-97D8-CD1DEE196E0F}"/>
              </a:ext>
            </a:extLst>
          </p:cNvPr>
          <p:cNvGrpSpPr>
            <a:grpSpLocks/>
          </p:cNvGrpSpPr>
          <p:nvPr>
            <p:custDataLst>
              <p:tags r:id="rId8"/>
            </p:custDataLst>
          </p:nvPr>
        </p:nvGrpSpPr>
        <p:grpSpPr bwMode="auto">
          <a:xfrm>
            <a:off x="4113213" y="2073276"/>
            <a:ext cx="3741737" cy="3175000"/>
            <a:chOff x="4113865" y="1961091"/>
            <a:chExt cx="3741314" cy="3174918"/>
          </a:xfrm>
        </p:grpSpPr>
        <p:sp>
          <p:nvSpPr>
            <p:cNvPr id="28" name="Oval 27">
              <a:extLst>
                <a:ext uri="{FF2B5EF4-FFF2-40B4-BE49-F238E27FC236}">
                  <a16:creationId xmlns:a16="http://schemas.microsoft.com/office/drawing/2014/main" id="{0F1B7BD6-AB3C-49F1-9DA3-FCF6CDBB9CE9}"/>
                </a:ext>
                <a:ext uri="{C183D7F6-B498-43B3-948B-1728B52AA6E4}">
                  <adec:decorative xmlns:adec="http://schemas.microsoft.com/office/drawing/2017/decorative" val="1"/>
                </a:ext>
              </a:extLst>
            </p:cNvPr>
            <p:cNvSpPr/>
            <p:nvPr/>
          </p:nvSpPr>
          <p:spPr>
            <a:xfrm>
              <a:off x="4418631" y="1961091"/>
              <a:ext cx="3301627" cy="3109832"/>
            </a:xfrm>
            <a:prstGeom prst="ellipse">
              <a:avLst/>
            </a:prstGeom>
            <a:noFill/>
            <a:ln w="76200">
              <a:solidFill>
                <a:schemeClr val="accent4">
                  <a:lumMod val="75000"/>
                </a:schemeClr>
              </a:solidFill>
            </a:ln>
          </p:spPr>
          <p:style>
            <a:lnRef idx="2">
              <a:schemeClr val="accent1"/>
            </a:lnRef>
            <a:fillRef idx="1">
              <a:schemeClr val="lt1"/>
            </a:fillRef>
            <a:effectRef idx="0">
              <a:schemeClr val="accent1"/>
            </a:effectRef>
            <a:fontRef idx="minor">
              <a:schemeClr val="dk1"/>
            </a:fontRef>
          </p:style>
          <p:txBody>
            <a:bodyPr anchor="ctr"/>
            <a:lstStyle/>
            <a:p>
              <a:pPr algn="ctr" eaLnBrk="1" fontAlgn="auto" hangingPunct="1">
                <a:spcBef>
                  <a:spcPts val="0"/>
                </a:spcBef>
                <a:spcAft>
                  <a:spcPts val="0"/>
                </a:spcAft>
                <a:defRPr/>
              </a:pPr>
              <a:endParaRPr lang="en-US">
                <a:solidFill>
                  <a:prstClr val="black"/>
                </a:solidFill>
              </a:endParaRPr>
            </a:p>
          </p:txBody>
        </p:sp>
        <p:grpSp>
          <p:nvGrpSpPr>
            <p:cNvPr id="15383" name="Group 44">
              <a:extLst>
                <a:ext uri="{FF2B5EF4-FFF2-40B4-BE49-F238E27FC236}">
                  <a16:creationId xmlns:a16="http://schemas.microsoft.com/office/drawing/2014/main" id="{74A496BB-4F50-40A6-9ABD-97369986F45A}"/>
                </a:ext>
              </a:extLst>
            </p:cNvPr>
            <p:cNvGrpSpPr>
              <a:grpSpLocks/>
            </p:cNvGrpSpPr>
            <p:nvPr/>
          </p:nvGrpSpPr>
          <p:grpSpPr bwMode="auto">
            <a:xfrm>
              <a:off x="4182486" y="3899797"/>
              <a:ext cx="1166196" cy="1171507"/>
              <a:chOff x="3494436" y="3907705"/>
              <a:chExt cx="1166196" cy="1171507"/>
            </a:xfrm>
          </p:grpSpPr>
          <p:sp>
            <p:nvSpPr>
              <p:cNvPr id="43" name="Oval 42">
                <a:extLst>
                  <a:ext uri="{FF2B5EF4-FFF2-40B4-BE49-F238E27FC236}">
                    <a16:creationId xmlns:a16="http://schemas.microsoft.com/office/drawing/2014/main" id="{D0D5242E-0A27-4A02-AF76-C0695DD0298B}"/>
                  </a:ext>
                  <a:ext uri="{C183D7F6-B498-43B3-948B-1728B52AA6E4}">
                    <adec:decorative xmlns:adec="http://schemas.microsoft.com/office/drawing/2017/decorative" val="1"/>
                  </a:ext>
                </a:extLst>
              </p:cNvPr>
              <p:cNvSpPr/>
              <p:nvPr/>
            </p:nvSpPr>
            <p:spPr>
              <a:xfrm>
                <a:off x="3494069" y="3907286"/>
                <a:ext cx="1166681" cy="1171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pic>
            <p:nvPicPr>
              <p:cNvPr id="17" name="Picture 16">
                <a:extLst>
                  <a:ext uri="{FF2B5EF4-FFF2-40B4-BE49-F238E27FC236}">
                    <a16:creationId xmlns:a16="http://schemas.microsoft.com/office/drawing/2014/main" id="{C1F9558E-D053-4775-93BC-4E6608127F3D}"/>
                  </a:ext>
                  <a:ext uri="{C183D7F6-B498-43B3-948B-1728B52AA6E4}">
                    <adec:decorative xmlns:adec="http://schemas.microsoft.com/office/drawing/2017/decorative" val="1"/>
                  </a:ext>
                </a:extLst>
              </p:cNvPr>
              <p:cNvPicPr>
                <a:picLocks noChangeAspect="1"/>
              </p:cNvPicPr>
              <p:nvPr/>
            </p:nvPicPr>
            <p:blipFill>
              <a:blip r:embed="rId14">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3596575" y="4017182"/>
                <a:ext cx="1012162" cy="1012162"/>
              </a:xfrm>
              <a:prstGeom prst="rect">
                <a:avLst/>
              </a:prstGeom>
            </p:spPr>
          </p:pic>
        </p:grpSp>
        <p:grpSp>
          <p:nvGrpSpPr>
            <p:cNvPr id="15384" name="Group 36">
              <a:extLst>
                <a:ext uri="{FF2B5EF4-FFF2-40B4-BE49-F238E27FC236}">
                  <a16:creationId xmlns:a16="http://schemas.microsoft.com/office/drawing/2014/main" id="{DCBF9BAE-7FD6-4368-8648-828933FF4C6F}"/>
                </a:ext>
              </a:extLst>
            </p:cNvPr>
            <p:cNvGrpSpPr>
              <a:grpSpLocks/>
            </p:cNvGrpSpPr>
            <p:nvPr/>
          </p:nvGrpSpPr>
          <p:grpSpPr bwMode="auto">
            <a:xfrm>
              <a:off x="4113865" y="2025705"/>
              <a:ext cx="1166196" cy="1171507"/>
              <a:chOff x="4113865" y="2025705"/>
              <a:chExt cx="1166196" cy="1171507"/>
            </a:xfrm>
          </p:grpSpPr>
          <p:sp>
            <p:nvSpPr>
              <p:cNvPr id="36" name="Oval 35">
                <a:extLst>
                  <a:ext uri="{FF2B5EF4-FFF2-40B4-BE49-F238E27FC236}">
                    <a16:creationId xmlns:a16="http://schemas.microsoft.com/office/drawing/2014/main" id="{83798E13-8C26-4DE2-8E1A-0F3BE085FF53}"/>
                  </a:ext>
                </a:extLst>
              </p:cNvPr>
              <p:cNvSpPr/>
              <p:nvPr/>
            </p:nvSpPr>
            <p:spPr>
              <a:xfrm>
                <a:off x="4113865" y="2026176"/>
                <a:ext cx="1166680" cy="117154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pic>
            <p:nvPicPr>
              <p:cNvPr id="21" name="Picture 20">
                <a:extLst>
                  <a:ext uri="{FF2B5EF4-FFF2-40B4-BE49-F238E27FC236}">
                    <a16:creationId xmlns:a16="http://schemas.microsoft.com/office/drawing/2014/main" id="{CFFF8358-2FF1-4BCA-9972-C8A12BF1FEB4}"/>
                  </a:ext>
                  <a:ext uri="{C183D7F6-B498-43B3-948B-1728B52AA6E4}">
                    <adec:decorative xmlns:adec="http://schemas.microsoft.com/office/drawing/2017/decorative" val="1"/>
                  </a:ext>
                </a:extLst>
              </p:cNvPr>
              <p:cNvPicPr>
                <a:picLocks noChangeAspect="1"/>
              </p:cNvPicPr>
              <p:nvPr/>
            </p:nvPicPr>
            <p:blipFill>
              <a:blip r:embed="rId15">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4275124" y="2173201"/>
                <a:ext cx="964881" cy="964881"/>
              </a:xfrm>
              <a:prstGeom prst="rect">
                <a:avLst/>
              </a:prstGeom>
            </p:spPr>
          </p:pic>
        </p:grpSp>
        <p:grpSp>
          <p:nvGrpSpPr>
            <p:cNvPr id="15385" name="Group 40">
              <a:extLst>
                <a:ext uri="{FF2B5EF4-FFF2-40B4-BE49-F238E27FC236}">
                  <a16:creationId xmlns:a16="http://schemas.microsoft.com/office/drawing/2014/main" id="{98884AF9-8F1C-47BE-9F1B-1FD4EEB25B3B}"/>
                </a:ext>
              </a:extLst>
            </p:cNvPr>
            <p:cNvGrpSpPr>
              <a:grpSpLocks/>
            </p:cNvGrpSpPr>
            <p:nvPr/>
          </p:nvGrpSpPr>
          <p:grpSpPr bwMode="auto">
            <a:xfrm>
              <a:off x="6718348" y="2173201"/>
              <a:ext cx="1136831" cy="1108384"/>
              <a:chOff x="7370752" y="1830674"/>
              <a:chExt cx="1136831" cy="1108384"/>
            </a:xfrm>
          </p:grpSpPr>
          <p:sp>
            <p:nvSpPr>
              <p:cNvPr id="39" name="Oval 38">
                <a:extLst>
                  <a:ext uri="{FF2B5EF4-FFF2-40B4-BE49-F238E27FC236}">
                    <a16:creationId xmlns:a16="http://schemas.microsoft.com/office/drawing/2014/main" id="{CFE5BE1C-919F-471B-9119-771883AF5B2A}"/>
                  </a:ext>
                  <a:ext uri="{C183D7F6-B498-43B3-948B-1728B52AA6E4}">
                    <adec:decorative xmlns:adec="http://schemas.microsoft.com/office/drawing/2017/decorative" val="1"/>
                  </a:ext>
                </a:extLst>
              </p:cNvPr>
              <p:cNvSpPr/>
              <p:nvPr/>
            </p:nvSpPr>
            <p:spPr>
              <a:xfrm>
                <a:off x="7371062" y="1831284"/>
                <a:ext cx="1136521" cy="110804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pic>
            <p:nvPicPr>
              <p:cNvPr id="25" name="Picture 24">
                <a:extLst>
                  <a:ext uri="{FF2B5EF4-FFF2-40B4-BE49-F238E27FC236}">
                    <a16:creationId xmlns:a16="http://schemas.microsoft.com/office/drawing/2014/main" id="{5760049F-90B7-4702-8CF0-93B158E60921}"/>
                  </a:ext>
                  <a:ext uri="{C183D7F6-B498-43B3-948B-1728B52AA6E4}">
                    <adec:decorative xmlns:adec="http://schemas.microsoft.com/office/drawing/2017/decorative" val="1"/>
                  </a:ext>
                </a:extLst>
              </p:cNvPr>
              <p:cNvPicPr>
                <a:picLocks noChangeAspect="1"/>
              </p:cNvPicPr>
              <p:nvPr/>
            </p:nvPicPr>
            <p:blipFill>
              <a:blip r:embed="rId16">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7547489" y="1845834"/>
                <a:ext cx="913698" cy="913698"/>
              </a:xfrm>
              <a:prstGeom prst="rect">
                <a:avLst/>
              </a:prstGeom>
            </p:spPr>
          </p:pic>
        </p:grpSp>
        <p:grpSp>
          <p:nvGrpSpPr>
            <p:cNvPr id="15386" name="Group 48">
              <a:extLst>
                <a:ext uri="{FF2B5EF4-FFF2-40B4-BE49-F238E27FC236}">
                  <a16:creationId xmlns:a16="http://schemas.microsoft.com/office/drawing/2014/main" id="{AA13E5ED-E4F0-431C-A643-BC823C6C7D0E}"/>
                </a:ext>
              </a:extLst>
            </p:cNvPr>
            <p:cNvGrpSpPr>
              <a:grpSpLocks/>
            </p:cNvGrpSpPr>
            <p:nvPr/>
          </p:nvGrpSpPr>
          <p:grpSpPr bwMode="auto">
            <a:xfrm>
              <a:off x="6607014" y="4027625"/>
              <a:ext cx="1191415" cy="1108384"/>
              <a:chOff x="8289313" y="3945828"/>
              <a:chExt cx="1191415" cy="1108384"/>
            </a:xfrm>
          </p:grpSpPr>
          <p:sp>
            <p:nvSpPr>
              <p:cNvPr id="47" name="Oval 46">
                <a:extLst>
                  <a:ext uri="{FF2B5EF4-FFF2-40B4-BE49-F238E27FC236}">
                    <a16:creationId xmlns:a16="http://schemas.microsoft.com/office/drawing/2014/main" id="{1C7FD888-260D-4F65-8334-950DFCC43D3A}"/>
                  </a:ext>
                  <a:ext uri="{C183D7F6-B498-43B3-948B-1728B52AA6E4}">
                    <adec:decorative xmlns:adec="http://schemas.microsoft.com/office/drawing/2017/decorative" val="1"/>
                  </a:ext>
                </a:extLst>
              </p:cNvPr>
              <p:cNvSpPr/>
              <p:nvPr/>
            </p:nvSpPr>
            <p:spPr>
              <a:xfrm>
                <a:off x="8289844" y="3946166"/>
                <a:ext cx="1112712" cy="110804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pic>
            <p:nvPicPr>
              <p:cNvPr id="27" name="Picture 26">
                <a:extLst>
                  <a:ext uri="{FF2B5EF4-FFF2-40B4-BE49-F238E27FC236}">
                    <a16:creationId xmlns:a16="http://schemas.microsoft.com/office/drawing/2014/main" id="{9DB201F8-D999-4211-8A34-24F48496C343}"/>
                  </a:ext>
                  <a:ext uri="{C183D7F6-B498-43B3-948B-1728B52AA6E4}">
                    <adec:decorative xmlns:adec="http://schemas.microsoft.com/office/drawing/2017/decorative" val="1"/>
                  </a:ext>
                </a:extLst>
              </p:cNvPr>
              <p:cNvPicPr>
                <a:picLocks noChangeAspect="1"/>
              </p:cNvPicPr>
              <p:nvPr/>
            </p:nvPicPr>
            <p:blipFill>
              <a:blip r:embed="rId17">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8587738" y="4101791"/>
                <a:ext cx="892990" cy="892990"/>
              </a:xfrm>
              <a:prstGeom prst="rect">
                <a:avLst/>
              </a:prstGeom>
            </p:spPr>
          </p:pic>
        </p:grpSp>
      </p:grpSp>
      <p:grpSp>
        <p:nvGrpSpPr>
          <p:cNvPr id="15370" name="Group 19">
            <a:extLst>
              <a:ext uri="{FF2B5EF4-FFF2-40B4-BE49-F238E27FC236}">
                <a16:creationId xmlns:a16="http://schemas.microsoft.com/office/drawing/2014/main" id="{990BF766-A541-48B7-8CED-3A640BA8E3CD}"/>
              </a:ext>
            </a:extLst>
          </p:cNvPr>
          <p:cNvGrpSpPr>
            <a:grpSpLocks/>
          </p:cNvGrpSpPr>
          <p:nvPr>
            <p:custDataLst>
              <p:tags r:id="rId9"/>
            </p:custDataLst>
          </p:nvPr>
        </p:nvGrpSpPr>
        <p:grpSpPr bwMode="auto">
          <a:xfrm>
            <a:off x="4652434" y="2362066"/>
            <a:ext cx="2650077" cy="2575330"/>
            <a:chOff x="4682536" y="2305556"/>
            <a:chExt cx="2650698" cy="2575285"/>
          </a:xfrm>
        </p:grpSpPr>
        <p:grpSp>
          <p:nvGrpSpPr>
            <p:cNvPr id="15373" name="Group 17">
              <a:extLst>
                <a:ext uri="{FF2B5EF4-FFF2-40B4-BE49-F238E27FC236}">
                  <a16:creationId xmlns:a16="http://schemas.microsoft.com/office/drawing/2014/main" id="{E7E2F23F-FD24-439E-A8AF-21F1F057DE25}"/>
                </a:ext>
              </a:extLst>
            </p:cNvPr>
            <p:cNvGrpSpPr>
              <a:grpSpLocks/>
            </p:cNvGrpSpPr>
            <p:nvPr/>
          </p:nvGrpSpPr>
          <p:grpSpPr bwMode="auto">
            <a:xfrm>
              <a:off x="4682536" y="2370486"/>
              <a:ext cx="2422739" cy="2497132"/>
              <a:chOff x="4679925" y="2313744"/>
              <a:chExt cx="2422739" cy="2497132"/>
            </a:xfrm>
          </p:grpSpPr>
          <p:pic>
            <p:nvPicPr>
              <p:cNvPr id="6" name="Picture 5" descr="Person using a wheelchair">
                <a:extLst>
                  <a:ext uri="{FF2B5EF4-FFF2-40B4-BE49-F238E27FC236}">
                    <a16:creationId xmlns:a16="http://schemas.microsoft.com/office/drawing/2014/main" id="{066E7202-3CB5-4562-BCDD-C5ABC12E7B9C}"/>
                  </a:ext>
                </a:extLst>
              </p:cNvPr>
              <p:cNvPicPr>
                <a:picLocks noChangeAspect="1"/>
              </p:cNvPicPr>
              <p:nvPr/>
            </p:nvPicPr>
            <p:blipFill>
              <a:blip r:embed="rId18">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4679925" y="3391034"/>
                <a:ext cx="547882" cy="547882"/>
              </a:xfrm>
              <a:prstGeom prst="rect">
                <a:avLst/>
              </a:prstGeom>
            </p:spPr>
          </p:pic>
          <p:pic>
            <p:nvPicPr>
              <p:cNvPr id="8" name="Picture 7" descr="Family">
                <a:extLst>
                  <a:ext uri="{FF2B5EF4-FFF2-40B4-BE49-F238E27FC236}">
                    <a16:creationId xmlns:a16="http://schemas.microsoft.com/office/drawing/2014/main" id="{21776985-904D-44CF-9629-7DB9C623BA40}"/>
                  </a:ext>
                </a:extLst>
              </p:cNvPr>
              <p:cNvPicPr>
                <a:picLocks noChangeAspect="1"/>
              </p:cNvPicPr>
              <p:nvPr/>
            </p:nvPicPr>
            <p:blipFill>
              <a:blip r:embed="rId19">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218718" y="4075153"/>
                <a:ext cx="735723" cy="735723"/>
              </a:xfrm>
              <a:prstGeom prst="rect">
                <a:avLst/>
              </a:prstGeom>
            </p:spPr>
          </p:pic>
          <p:pic>
            <p:nvPicPr>
              <p:cNvPr id="15379" name="Graphic 9" descr="Person with Cane">
                <a:extLst>
                  <a:ext uri="{FF2B5EF4-FFF2-40B4-BE49-F238E27FC236}">
                    <a16:creationId xmlns:a16="http://schemas.microsoft.com/office/drawing/2014/main" id="{53D29893-826E-4EF0-BA9D-97166F31C9D9}"/>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258827" y="2313744"/>
                <a:ext cx="594296" cy="594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80" name="Graphic 11" descr="Baby">
                <a:extLst>
                  <a:ext uri="{FF2B5EF4-FFF2-40B4-BE49-F238E27FC236}">
                    <a16:creationId xmlns:a16="http://schemas.microsoft.com/office/drawing/2014/main" id="{3D609364-7A80-470C-A37C-7574FFE0DB4C}"/>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878216" y="2677925"/>
                <a:ext cx="648250" cy="64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81" name="Graphic 13" descr="Woman">
                <a:extLst>
                  <a:ext uri="{FF2B5EF4-FFF2-40B4-BE49-F238E27FC236}">
                    <a16:creationId xmlns:a16="http://schemas.microsoft.com/office/drawing/2014/main" id="{93197F59-239D-4BC5-B757-6DE76F2EAF38}"/>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503220" y="3747229"/>
                <a:ext cx="599444" cy="599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5374" name="Graphic 6" descr="Two Men">
              <a:extLst>
                <a:ext uri="{FF2B5EF4-FFF2-40B4-BE49-F238E27FC236}">
                  <a16:creationId xmlns:a16="http://schemas.microsoft.com/office/drawing/2014/main" id="{997DF0E4-89CC-4840-8297-D5A3E8F995DB}"/>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646588" y="3083231"/>
              <a:ext cx="686646" cy="686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5" name="Graphic 10" descr="Man with kid">
              <a:extLst>
                <a:ext uri="{FF2B5EF4-FFF2-40B4-BE49-F238E27FC236}">
                  <a16:creationId xmlns:a16="http://schemas.microsoft.com/office/drawing/2014/main" id="{0D01594A-A66D-418E-97B4-73D4C5002243}"/>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116520" y="4236270"/>
              <a:ext cx="644571" cy="644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6" name="Graphic 18" descr="Two women">
              <a:extLst>
                <a:ext uri="{FF2B5EF4-FFF2-40B4-BE49-F238E27FC236}">
                  <a16:creationId xmlns:a16="http://schemas.microsoft.com/office/drawing/2014/main" id="{3A5240A1-132F-4FC6-B3E4-8FA04C120E31}"/>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475446" y="2305556"/>
              <a:ext cx="615462" cy="61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371" name="TextBox 33">
            <a:extLst>
              <a:ext uri="{FF2B5EF4-FFF2-40B4-BE49-F238E27FC236}">
                <a16:creationId xmlns:a16="http://schemas.microsoft.com/office/drawing/2014/main" id="{45BDD86B-A008-4EC0-98E5-F60F82E6B444}"/>
              </a:ext>
            </a:extLst>
          </p:cNvPr>
          <p:cNvSpPr txBox="1">
            <a:spLocks noChangeArrowheads="1"/>
          </p:cNvSpPr>
          <p:nvPr>
            <p:custDataLst>
              <p:tags r:id="rId10"/>
            </p:custDataLst>
          </p:nvPr>
        </p:nvSpPr>
        <p:spPr bwMode="auto">
          <a:xfrm>
            <a:off x="2771154" y="4275795"/>
            <a:ext cx="18018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600" dirty="0">
                <a:solidFill>
                  <a:srgbClr val="000000"/>
                </a:solidFill>
              </a:rPr>
              <a:t>un </a:t>
            </a:r>
            <a:r>
              <a:rPr lang="en-US" altLang="en-US" sz="1600" dirty="0" err="1">
                <a:solidFill>
                  <a:srgbClr val="000000"/>
                </a:solidFill>
              </a:rPr>
              <a:t>moyen</a:t>
            </a:r>
            <a:r>
              <a:rPr lang="en-US" altLang="en-US" sz="1600" dirty="0">
                <a:solidFill>
                  <a:srgbClr val="000000"/>
                </a:solidFill>
              </a:rPr>
              <a:t> pour nous aider à </a:t>
            </a:r>
            <a:r>
              <a:rPr lang="en-US" altLang="en-US" sz="1600" dirty="0" err="1">
                <a:solidFill>
                  <a:srgbClr val="000000"/>
                </a:solidFill>
              </a:rPr>
              <a:t>être</a:t>
            </a:r>
            <a:r>
              <a:rPr lang="en-US" altLang="en-US" sz="1600" dirty="0">
                <a:solidFill>
                  <a:srgbClr val="000000"/>
                </a:solidFill>
              </a:rPr>
              <a:t> nous-</a:t>
            </a:r>
            <a:r>
              <a:rPr lang="en-US" altLang="en-US" sz="1600" dirty="0" err="1">
                <a:solidFill>
                  <a:srgbClr val="000000"/>
                </a:solidFill>
              </a:rPr>
              <a:t>mêmes</a:t>
            </a:r>
            <a:endParaRPr lang="en-US" altLang="en-US" sz="1600" dirty="0">
              <a:solidFill>
                <a:srgbClr val="000000"/>
              </a:solidFill>
            </a:endParaRPr>
          </a:p>
        </p:txBody>
      </p:sp>
      <p:sp>
        <p:nvSpPr>
          <p:cNvPr id="15372" name="Slide Number Placeholder 21">
            <a:extLst>
              <a:ext uri="{FF2B5EF4-FFF2-40B4-BE49-F238E27FC236}">
                <a16:creationId xmlns:a16="http://schemas.microsoft.com/office/drawing/2014/main" id="{1B689EAC-AC16-4EFB-B281-B06EB06CAAAF}"/>
              </a:ext>
            </a:extLst>
          </p:cNvPr>
          <p:cNvSpPr>
            <a:spLocks noGrp="1" noChangeArrowheads="1"/>
          </p:cNvSpPr>
          <p:nvPr>
            <p:ph type="sldNum" sz="quarter" idx="12"/>
            <p:custDataLst>
              <p:tags r:id="rId11"/>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84D98489-3C1E-42B2-A190-F7262034C6EB}" type="slidenum">
              <a:rPr lang="en-US" altLang="en-US" sz="1200">
                <a:solidFill>
                  <a:srgbClr val="000000"/>
                </a:solidFill>
              </a:rPr>
              <a:pPr>
                <a:lnSpc>
                  <a:spcPct val="100000"/>
                </a:lnSpc>
                <a:spcBef>
                  <a:spcPct val="0"/>
                </a:spcBef>
                <a:buFontTx/>
                <a:buNone/>
              </a:pPr>
              <a:t>7</a:t>
            </a:fld>
            <a:endParaRPr lang="en-US" altLang="en-US" sz="1200"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B613800A-F9A8-4E37-B9BB-74E7416EB19E}"/>
              </a:ext>
            </a:extLst>
          </p:cNvPr>
          <p:cNvSpPr>
            <a:spLocks noGrp="1" noChangeArrowheads="1"/>
          </p:cNvSpPr>
          <p:nvPr>
            <p:ph type="title"/>
            <p:custDataLst>
              <p:tags r:id="rId1"/>
            </p:custDataLst>
          </p:nvPr>
        </p:nvSpPr>
        <p:spPr>
          <a:xfrm>
            <a:off x="341313" y="388144"/>
            <a:ext cx="10515600" cy="822325"/>
          </a:xfrm>
        </p:spPr>
        <p:txBody>
          <a:bodyPr/>
          <a:lstStyle/>
          <a:p>
            <a:pPr eaLnBrk="1" hangingPunct="1"/>
            <a:r>
              <a:rPr lang="en-US" altLang="en-US" sz="3600" b="1" dirty="0">
                <a:solidFill>
                  <a:srgbClr val="254061"/>
                </a:solidFill>
              </a:rPr>
              <a:t>Droit à la vie </a:t>
            </a:r>
            <a:r>
              <a:rPr lang="en-US" altLang="en-US" sz="3600" b="1" dirty="0" err="1">
                <a:solidFill>
                  <a:srgbClr val="254061"/>
                </a:solidFill>
              </a:rPr>
              <a:t>privée</a:t>
            </a:r>
            <a:endParaRPr lang="en-US" altLang="en-US" sz="3600" b="1" dirty="0">
              <a:solidFill>
                <a:srgbClr val="254061"/>
              </a:solidFill>
            </a:endParaRPr>
          </a:p>
        </p:txBody>
      </p:sp>
      <p:sp>
        <p:nvSpPr>
          <p:cNvPr id="17411" name="Content Placeholder 2">
            <a:extLst>
              <a:ext uri="{FF2B5EF4-FFF2-40B4-BE49-F238E27FC236}">
                <a16:creationId xmlns:a16="http://schemas.microsoft.com/office/drawing/2014/main" id="{EBB83938-0575-45C9-AD04-902285875FC2}"/>
              </a:ext>
            </a:extLst>
          </p:cNvPr>
          <p:cNvSpPr>
            <a:spLocks noGrp="1" noChangeArrowheads="1"/>
          </p:cNvSpPr>
          <p:nvPr>
            <p:ph idx="1"/>
            <p:custDataLst>
              <p:tags r:id="rId2"/>
            </p:custDataLst>
          </p:nvPr>
        </p:nvSpPr>
        <p:spPr>
          <a:xfrm>
            <a:off x="455613" y="1300957"/>
            <a:ext cx="11479212" cy="4051300"/>
          </a:xfrm>
        </p:spPr>
        <p:txBody>
          <a:bodyPr/>
          <a:lstStyle/>
          <a:p>
            <a:pPr marL="0" indent="0" eaLnBrk="1" hangingPunct="1">
              <a:lnSpc>
                <a:spcPct val="70000"/>
              </a:lnSpc>
              <a:spcBef>
                <a:spcPct val="0"/>
              </a:spcBef>
              <a:spcAft>
                <a:spcPts val="600"/>
              </a:spcAft>
              <a:buFont typeface="Arial" panose="020B0604020202020204" pitchFamily="34" charset="0"/>
              <a:buNone/>
            </a:pPr>
            <a:r>
              <a:rPr lang="en-US" altLang="en-US" sz="2200" dirty="0" err="1">
                <a:solidFill>
                  <a:srgbClr val="000000"/>
                </a:solidFill>
              </a:rPr>
              <a:t>En</a:t>
            </a:r>
            <a:r>
              <a:rPr lang="en-US" altLang="en-US" sz="2200" dirty="0">
                <a:solidFill>
                  <a:srgbClr val="000000"/>
                </a:solidFill>
              </a:rPr>
              <a:t> Ontario, les </a:t>
            </a:r>
            <a:r>
              <a:rPr lang="en-US" altLang="en-US" sz="2200" dirty="0" err="1">
                <a:solidFill>
                  <a:srgbClr val="000000"/>
                </a:solidFill>
              </a:rPr>
              <a:t>lois</a:t>
            </a:r>
            <a:r>
              <a:rPr lang="en-US" altLang="en-US" sz="2200" dirty="0">
                <a:solidFill>
                  <a:srgbClr val="000000"/>
                </a:solidFill>
              </a:rPr>
              <a:t> </a:t>
            </a:r>
            <a:r>
              <a:rPr lang="en-US" altLang="en-US" sz="2200" dirty="0" err="1">
                <a:solidFill>
                  <a:srgbClr val="000000"/>
                </a:solidFill>
              </a:rPr>
              <a:t>confèrent</a:t>
            </a:r>
            <a:r>
              <a:rPr lang="en-US" altLang="en-US" sz="2200" dirty="0">
                <a:solidFill>
                  <a:srgbClr val="000000"/>
                </a:solidFill>
              </a:rPr>
              <a:t> </a:t>
            </a:r>
            <a:r>
              <a:rPr lang="en-US" altLang="en-US" sz="2200" dirty="0" err="1">
                <a:solidFill>
                  <a:srgbClr val="000000"/>
                </a:solidFill>
              </a:rPr>
              <a:t>généralement</a:t>
            </a:r>
            <a:r>
              <a:rPr lang="en-US" altLang="en-US" sz="2200" dirty="0">
                <a:solidFill>
                  <a:srgbClr val="000000"/>
                </a:solidFill>
              </a:rPr>
              <a:t> aux </a:t>
            </a:r>
            <a:r>
              <a:rPr lang="en-US" altLang="en-US" sz="2200" dirty="0" err="1">
                <a:solidFill>
                  <a:srgbClr val="000000"/>
                </a:solidFill>
              </a:rPr>
              <a:t>particuliers</a:t>
            </a:r>
            <a:r>
              <a:rPr lang="en-US" altLang="en-US" sz="2200" dirty="0">
                <a:solidFill>
                  <a:srgbClr val="000000"/>
                </a:solidFill>
              </a:rPr>
              <a:t> le droit : </a:t>
            </a:r>
          </a:p>
          <a:p>
            <a:pPr marL="714375" indent="-352425" eaLnBrk="1" hangingPunct="1">
              <a:spcBef>
                <a:spcPts val="600"/>
              </a:spcBef>
              <a:spcAft>
                <a:spcPts val="600"/>
              </a:spcAft>
              <a:buFont typeface="Arial" panose="020B0604020202020204" pitchFamily="34" charset="0"/>
              <a:buAutoNum type="arabicPeriod"/>
            </a:pPr>
            <a:r>
              <a:rPr lang="en-US" altLang="en-US" sz="1900" b="1" dirty="0">
                <a:solidFill>
                  <a:srgbClr val="225E6D"/>
                </a:solidFill>
              </a:rPr>
              <a:t>de </a:t>
            </a:r>
            <a:r>
              <a:rPr lang="en-US" altLang="en-US" sz="1900" b="1" dirty="0" err="1">
                <a:solidFill>
                  <a:srgbClr val="225E6D"/>
                </a:solidFill>
              </a:rPr>
              <a:t>consentir</a:t>
            </a:r>
            <a:r>
              <a:rPr lang="en-US" altLang="en-US" sz="1900" dirty="0">
                <a:solidFill>
                  <a:srgbClr val="000000"/>
                </a:solidFill>
              </a:rPr>
              <a:t> à la </a:t>
            </a:r>
            <a:r>
              <a:rPr lang="en-US" altLang="en-US" sz="1900" dirty="0" err="1">
                <a:solidFill>
                  <a:srgbClr val="000000"/>
                </a:solidFill>
              </a:rPr>
              <a:t>collecte</a:t>
            </a:r>
            <a:r>
              <a:rPr lang="en-US" altLang="en-US" sz="1900" dirty="0">
                <a:solidFill>
                  <a:srgbClr val="000000"/>
                </a:solidFill>
              </a:rPr>
              <a:t>, à </a:t>
            </a:r>
            <a:r>
              <a:rPr lang="en-US" altLang="en-US" sz="1900" dirty="0" err="1">
                <a:solidFill>
                  <a:srgbClr val="000000"/>
                </a:solidFill>
              </a:rPr>
              <a:t>l’utilisation</a:t>
            </a:r>
            <a:r>
              <a:rPr lang="en-US" altLang="en-US" sz="1900" dirty="0">
                <a:solidFill>
                  <a:srgbClr val="000000"/>
                </a:solidFill>
              </a:rPr>
              <a:t> et à la divulgation de </a:t>
            </a:r>
            <a:r>
              <a:rPr lang="en-US" altLang="en-US" sz="1900" dirty="0" err="1">
                <a:solidFill>
                  <a:srgbClr val="000000"/>
                </a:solidFill>
              </a:rPr>
              <a:t>leurs</a:t>
            </a:r>
            <a:r>
              <a:rPr lang="en-US" altLang="en-US" sz="1900" dirty="0">
                <a:solidFill>
                  <a:srgbClr val="000000"/>
                </a:solidFill>
              </a:rPr>
              <a:t> </a:t>
            </a:r>
            <a:r>
              <a:rPr lang="en-US" altLang="en-US" sz="1900" dirty="0" err="1">
                <a:solidFill>
                  <a:srgbClr val="000000"/>
                </a:solidFill>
              </a:rPr>
              <a:t>renseignements</a:t>
            </a:r>
            <a:r>
              <a:rPr lang="en-US" altLang="en-US" sz="1900" dirty="0">
                <a:solidFill>
                  <a:srgbClr val="000000"/>
                </a:solidFill>
              </a:rPr>
              <a:t> </a:t>
            </a:r>
            <a:r>
              <a:rPr lang="en-US" altLang="en-US" sz="1900" dirty="0" err="1">
                <a:solidFill>
                  <a:srgbClr val="000000"/>
                </a:solidFill>
              </a:rPr>
              <a:t>personnels</a:t>
            </a:r>
            <a:r>
              <a:rPr lang="en-US" altLang="en-US" sz="1900" dirty="0">
                <a:solidFill>
                  <a:srgbClr val="000000"/>
                </a:solidFill>
              </a:rPr>
              <a:t>*</a:t>
            </a:r>
          </a:p>
          <a:p>
            <a:pPr marL="714375" indent="-352425" eaLnBrk="1" hangingPunct="1">
              <a:spcBef>
                <a:spcPts val="600"/>
              </a:spcBef>
              <a:spcAft>
                <a:spcPts val="600"/>
              </a:spcAft>
              <a:buFont typeface="Arial" panose="020B0604020202020204" pitchFamily="34" charset="0"/>
              <a:buAutoNum type="arabicPeriod"/>
            </a:pPr>
            <a:r>
              <a:rPr lang="en-US" altLang="en-US" sz="1900" b="1" dirty="0">
                <a:solidFill>
                  <a:srgbClr val="225E6D"/>
                </a:solidFill>
              </a:rPr>
              <a:t>de savoir </a:t>
            </a:r>
            <a:r>
              <a:rPr lang="en-US" altLang="en-US" sz="1900" b="1" dirty="0" err="1">
                <a:solidFill>
                  <a:srgbClr val="225E6D"/>
                </a:solidFill>
              </a:rPr>
              <a:t>pourquoi</a:t>
            </a:r>
            <a:r>
              <a:rPr lang="en-US" altLang="en-US" sz="1900" b="1" dirty="0">
                <a:solidFill>
                  <a:srgbClr val="225E6D"/>
                </a:solidFill>
              </a:rPr>
              <a:t> et comment</a:t>
            </a:r>
            <a:r>
              <a:rPr lang="en-US" altLang="en-US" sz="1900" dirty="0">
                <a:solidFill>
                  <a:srgbClr val="000000"/>
                </a:solidFill>
              </a:rPr>
              <a:t> </a:t>
            </a:r>
            <a:r>
              <a:rPr lang="en-US" altLang="en-US" sz="1900" dirty="0" err="1">
                <a:solidFill>
                  <a:srgbClr val="000000"/>
                </a:solidFill>
              </a:rPr>
              <a:t>leurs</a:t>
            </a:r>
            <a:r>
              <a:rPr lang="en-US" altLang="en-US" sz="1900" dirty="0">
                <a:solidFill>
                  <a:srgbClr val="000000"/>
                </a:solidFill>
              </a:rPr>
              <a:t> </a:t>
            </a:r>
            <a:r>
              <a:rPr lang="en-US" altLang="en-US" sz="1900" dirty="0" err="1">
                <a:solidFill>
                  <a:srgbClr val="000000"/>
                </a:solidFill>
              </a:rPr>
              <a:t>renseignements</a:t>
            </a:r>
            <a:r>
              <a:rPr lang="en-US" altLang="en-US" sz="1900" dirty="0">
                <a:solidFill>
                  <a:srgbClr val="000000"/>
                </a:solidFill>
              </a:rPr>
              <a:t> </a:t>
            </a:r>
            <a:r>
              <a:rPr lang="en-US" altLang="en-US" sz="1900" dirty="0" err="1">
                <a:solidFill>
                  <a:srgbClr val="000000"/>
                </a:solidFill>
              </a:rPr>
              <a:t>personnels</a:t>
            </a:r>
            <a:r>
              <a:rPr lang="en-US" altLang="en-US" sz="1900" dirty="0">
                <a:solidFill>
                  <a:srgbClr val="000000"/>
                </a:solidFill>
              </a:rPr>
              <a:t> </a:t>
            </a:r>
            <a:r>
              <a:rPr lang="en-US" altLang="en-US" sz="1900" dirty="0" err="1">
                <a:solidFill>
                  <a:srgbClr val="000000"/>
                </a:solidFill>
              </a:rPr>
              <a:t>seront</a:t>
            </a:r>
            <a:r>
              <a:rPr lang="en-US" altLang="en-US" sz="1900" dirty="0">
                <a:solidFill>
                  <a:srgbClr val="000000"/>
                </a:solidFill>
              </a:rPr>
              <a:t> </a:t>
            </a:r>
            <a:r>
              <a:rPr lang="en-US" altLang="en-US" sz="1900" dirty="0" err="1">
                <a:solidFill>
                  <a:srgbClr val="000000"/>
                </a:solidFill>
              </a:rPr>
              <a:t>recueillis</a:t>
            </a:r>
            <a:r>
              <a:rPr lang="en-US" altLang="en-US" sz="1900" dirty="0">
                <a:solidFill>
                  <a:srgbClr val="000000"/>
                </a:solidFill>
              </a:rPr>
              <a:t>, </a:t>
            </a:r>
            <a:r>
              <a:rPr lang="en-US" altLang="en-US" sz="1900" dirty="0" err="1">
                <a:solidFill>
                  <a:srgbClr val="000000"/>
                </a:solidFill>
              </a:rPr>
              <a:t>consultés</a:t>
            </a:r>
            <a:r>
              <a:rPr lang="en-US" altLang="en-US" sz="1900" dirty="0">
                <a:solidFill>
                  <a:srgbClr val="000000"/>
                </a:solidFill>
              </a:rPr>
              <a:t>, </a:t>
            </a:r>
            <a:r>
              <a:rPr lang="en-US" altLang="en-US" sz="1900" dirty="0" err="1">
                <a:solidFill>
                  <a:srgbClr val="000000"/>
                </a:solidFill>
              </a:rPr>
              <a:t>stockés</a:t>
            </a:r>
            <a:r>
              <a:rPr lang="en-US" altLang="en-US" sz="1900" dirty="0">
                <a:solidFill>
                  <a:srgbClr val="000000"/>
                </a:solidFill>
              </a:rPr>
              <a:t> et </a:t>
            </a:r>
            <a:r>
              <a:rPr lang="en-US" altLang="en-US" sz="1900" dirty="0" err="1">
                <a:solidFill>
                  <a:srgbClr val="000000"/>
                </a:solidFill>
              </a:rPr>
              <a:t>divulgués</a:t>
            </a:r>
            <a:endParaRPr lang="en-US" altLang="en-US" sz="1900" dirty="0">
              <a:solidFill>
                <a:srgbClr val="000000"/>
              </a:solidFill>
            </a:endParaRPr>
          </a:p>
          <a:p>
            <a:pPr marL="714375" indent="-352425" eaLnBrk="1" hangingPunct="1">
              <a:spcBef>
                <a:spcPts val="600"/>
              </a:spcBef>
              <a:spcAft>
                <a:spcPts val="600"/>
              </a:spcAft>
              <a:buFont typeface="Arial" panose="020B0604020202020204" pitchFamily="34" charset="0"/>
              <a:buAutoNum type="arabicPeriod"/>
            </a:pPr>
            <a:r>
              <a:rPr lang="en-US" altLang="en-US" sz="1900" b="1" dirty="0" err="1">
                <a:solidFill>
                  <a:srgbClr val="225E6D"/>
                </a:solidFill>
              </a:rPr>
              <a:t>d'avoir</a:t>
            </a:r>
            <a:r>
              <a:rPr lang="en-US" altLang="en-US" sz="1900" b="1" dirty="0">
                <a:solidFill>
                  <a:srgbClr val="225E6D"/>
                </a:solidFill>
              </a:rPr>
              <a:t> un </a:t>
            </a:r>
            <a:r>
              <a:rPr lang="en-US" altLang="en-US" sz="1900" b="1" dirty="0" err="1">
                <a:solidFill>
                  <a:srgbClr val="225E6D"/>
                </a:solidFill>
              </a:rPr>
              <a:t>accès</a:t>
            </a:r>
            <a:r>
              <a:rPr lang="en-US" altLang="en-US" sz="1900" b="1" dirty="0">
                <a:solidFill>
                  <a:srgbClr val="225E6D"/>
                </a:solidFill>
              </a:rPr>
              <a:t> </a:t>
            </a:r>
            <a:r>
              <a:rPr lang="en-US" altLang="en-US" sz="1900" b="1" dirty="0" err="1">
                <a:solidFill>
                  <a:srgbClr val="225E6D"/>
                </a:solidFill>
              </a:rPr>
              <a:t>raisonnable</a:t>
            </a:r>
            <a:r>
              <a:rPr lang="en-US" altLang="en-US" sz="1900" b="1" dirty="0">
                <a:solidFill>
                  <a:srgbClr val="225E6D"/>
                </a:solidFill>
              </a:rPr>
              <a:t> </a:t>
            </a:r>
            <a:r>
              <a:rPr lang="en-US" altLang="en-US" sz="1900" dirty="0">
                <a:solidFill>
                  <a:srgbClr val="000000"/>
                </a:solidFill>
              </a:rPr>
              <a:t>aux </a:t>
            </a:r>
            <a:r>
              <a:rPr lang="en-US" altLang="en-US" sz="1900" dirty="0" err="1">
                <a:solidFill>
                  <a:srgbClr val="000000"/>
                </a:solidFill>
              </a:rPr>
              <a:t>renseignements</a:t>
            </a:r>
            <a:r>
              <a:rPr lang="en-US" altLang="en-US" sz="1900" dirty="0">
                <a:solidFill>
                  <a:srgbClr val="000000"/>
                </a:solidFill>
              </a:rPr>
              <a:t> </a:t>
            </a:r>
            <a:r>
              <a:rPr lang="en-US" altLang="en-US" sz="1900" dirty="0" err="1">
                <a:solidFill>
                  <a:srgbClr val="000000"/>
                </a:solidFill>
              </a:rPr>
              <a:t>conservés</a:t>
            </a:r>
            <a:r>
              <a:rPr lang="en-US" altLang="en-US" sz="1900" dirty="0">
                <a:solidFill>
                  <a:srgbClr val="000000"/>
                </a:solidFill>
              </a:rPr>
              <a:t> qui les </a:t>
            </a:r>
            <a:r>
              <a:rPr lang="en-US" altLang="en-US" sz="1900" dirty="0" err="1">
                <a:solidFill>
                  <a:srgbClr val="000000"/>
                </a:solidFill>
              </a:rPr>
              <a:t>concernent</a:t>
            </a:r>
            <a:endParaRPr lang="en-US" altLang="en-US" sz="1900" dirty="0">
              <a:solidFill>
                <a:srgbClr val="000000"/>
              </a:solidFill>
            </a:endParaRPr>
          </a:p>
          <a:p>
            <a:pPr marL="714375" indent="-352425" eaLnBrk="1" hangingPunct="1">
              <a:spcBef>
                <a:spcPts val="600"/>
              </a:spcBef>
              <a:spcAft>
                <a:spcPts val="600"/>
              </a:spcAft>
              <a:buFont typeface="Arial" panose="020B0604020202020204" pitchFamily="34" charset="0"/>
              <a:buAutoNum type="arabicPeriod"/>
            </a:pPr>
            <a:r>
              <a:rPr lang="en-US" altLang="en-US" sz="1900" b="1" dirty="0">
                <a:solidFill>
                  <a:srgbClr val="225E6D"/>
                </a:solidFill>
              </a:rPr>
              <a:t>d’être </a:t>
            </a:r>
            <a:r>
              <a:rPr lang="en-US" altLang="en-US" sz="1900" b="1" dirty="0" err="1">
                <a:solidFill>
                  <a:srgbClr val="225E6D"/>
                </a:solidFill>
              </a:rPr>
              <a:t>informés</a:t>
            </a:r>
            <a:r>
              <a:rPr lang="en-US" altLang="en-US" sz="1900" b="1" dirty="0">
                <a:solidFill>
                  <a:srgbClr val="225E6D"/>
                </a:solidFill>
              </a:rPr>
              <a:t> des </a:t>
            </a:r>
            <a:r>
              <a:rPr lang="en-US" altLang="en-US" sz="1900" b="1" dirty="0" err="1">
                <a:solidFill>
                  <a:srgbClr val="225E6D"/>
                </a:solidFill>
              </a:rPr>
              <a:t>atteintes</a:t>
            </a:r>
            <a:r>
              <a:rPr lang="en-US" altLang="en-US" sz="1900" b="1" dirty="0">
                <a:solidFill>
                  <a:srgbClr val="225E6D"/>
                </a:solidFill>
              </a:rPr>
              <a:t> à la vie </a:t>
            </a:r>
            <a:r>
              <a:rPr lang="en-US" altLang="en-US" sz="1900" b="1" dirty="0" err="1">
                <a:solidFill>
                  <a:srgbClr val="225E6D"/>
                </a:solidFill>
              </a:rPr>
              <a:t>privée</a:t>
            </a:r>
            <a:r>
              <a:rPr lang="en-US" altLang="en-US" sz="1900" b="1" dirty="0">
                <a:solidFill>
                  <a:srgbClr val="225E6D"/>
                </a:solidFill>
              </a:rPr>
              <a:t> </a:t>
            </a:r>
            <a:r>
              <a:rPr lang="en-US" altLang="en-US" sz="1900" dirty="0">
                <a:solidFill>
                  <a:srgbClr val="000000"/>
                </a:solidFill>
              </a:rPr>
              <a:t>et des </a:t>
            </a:r>
            <a:r>
              <a:rPr lang="en-US" altLang="en-US" sz="1900" dirty="0" err="1">
                <a:solidFill>
                  <a:srgbClr val="000000"/>
                </a:solidFill>
              </a:rPr>
              <a:t>mesures</a:t>
            </a:r>
            <a:r>
              <a:rPr lang="en-US" altLang="en-US" sz="1900" dirty="0">
                <a:solidFill>
                  <a:srgbClr val="000000"/>
                </a:solidFill>
              </a:rPr>
              <a:t> </a:t>
            </a:r>
            <a:r>
              <a:rPr lang="en-US" altLang="en-US" sz="1900" dirty="0" err="1">
                <a:solidFill>
                  <a:srgbClr val="000000"/>
                </a:solidFill>
              </a:rPr>
              <a:t>prises</a:t>
            </a:r>
            <a:r>
              <a:rPr lang="en-US" altLang="en-US" sz="1900" dirty="0">
                <a:solidFill>
                  <a:srgbClr val="000000"/>
                </a:solidFill>
              </a:rPr>
              <a:t> pour les </a:t>
            </a:r>
            <a:r>
              <a:rPr lang="en-US" altLang="en-US" sz="1900" dirty="0" err="1">
                <a:solidFill>
                  <a:srgbClr val="000000"/>
                </a:solidFill>
              </a:rPr>
              <a:t>corriger</a:t>
            </a:r>
            <a:r>
              <a:rPr lang="en-US" altLang="en-US" sz="1900" dirty="0">
                <a:solidFill>
                  <a:srgbClr val="000000"/>
                </a:solidFill>
              </a:rPr>
              <a:t> </a:t>
            </a:r>
            <a:r>
              <a:rPr lang="en-US" altLang="en-US" sz="1900" dirty="0" err="1">
                <a:solidFill>
                  <a:srgbClr val="000000"/>
                </a:solidFill>
              </a:rPr>
              <a:t>ou</a:t>
            </a:r>
            <a:r>
              <a:rPr lang="en-US" altLang="en-US" sz="1900" dirty="0">
                <a:solidFill>
                  <a:srgbClr val="000000"/>
                </a:solidFill>
              </a:rPr>
              <a:t> les </a:t>
            </a:r>
            <a:r>
              <a:rPr lang="en-US" altLang="en-US" sz="1900" dirty="0" err="1">
                <a:solidFill>
                  <a:srgbClr val="000000"/>
                </a:solidFill>
              </a:rPr>
              <a:t>atténuer</a:t>
            </a:r>
            <a:endParaRPr lang="en-US" altLang="en-US" sz="1900" dirty="0">
              <a:solidFill>
                <a:srgbClr val="000000"/>
              </a:solidFill>
            </a:endParaRPr>
          </a:p>
          <a:p>
            <a:pPr marL="714375" indent="-352425" eaLnBrk="1" hangingPunct="1">
              <a:spcBef>
                <a:spcPts val="600"/>
              </a:spcBef>
              <a:spcAft>
                <a:spcPts val="600"/>
              </a:spcAft>
              <a:buFont typeface="Arial" panose="020B0604020202020204" pitchFamily="34" charset="0"/>
              <a:buAutoNum type="arabicPeriod"/>
            </a:pPr>
            <a:r>
              <a:rPr lang="en-US" altLang="en-US" sz="1900" b="1" dirty="0">
                <a:solidFill>
                  <a:srgbClr val="225E6D"/>
                </a:solidFill>
              </a:rPr>
              <a:t>de demander des corrections </a:t>
            </a:r>
            <a:r>
              <a:rPr lang="en-US" altLang="en-US" sz="1900" dirty="0" err="1">
                <a:solidFill>
                  <a:srgbClr val="000000"/>
                </a:solidFill>
              </a:rPr>
              <a:t>ou</a:t>
            </a:r>
            <a:r>
              <a:rPr lang="en-US" altLang="en-US" sz="1900" dirty="0">
                <a:solidFill>
                  <a:srgbClr val="000000"/>
                </a:solidFill>
              </a:rPr>
              <a:t> des annotations dans </a:t>
            </a:r>
            <a:r>
              <a:rPr lang="en-US" altLang="en-US" sz="1900" dirty="0" err="1">
                <a:solidFill>
                  <a:srgbClr val="000000"/>
                </a:solidFill>
              </a:rPr>
              <a:t>leurs</a:t>
            </a:r>
            <a:r>
              <a:rPr lang="en-US" altLang="en-US" sz="1900" dirty="0">
                <a:solidFill>
                  <a:srgbClr val="000000"/>
                </a:solidFill>
              </a:rPr>
              <a:t> dossiers</a:t>
            </a:r>
          </a:p>
          <a:p>
            <a:pPr marL="714375" indent="-352425" eaLnBrk="1" hangingPunct="1">
              <a:spcBef>
                <a:spcPts val="600"/>
              </a:spcBef>
              <a:spcAft>
                <a:spcPts val="600"/>
              </a:spcAft>
              <a:buFont typeface="Arial" panose="020B0604020202020204" pitchFamily="34" charset="0"/>
              <a:buAutoNum type="arabicPeriod"/>
            </a:pPr>
            <a:r>
              <a:rPr lang="en-US" altLang="en-US" sz="1900" b="1" dirty="0">
                <a:solidFill>
                  <a:srgbClr val="225E6D"/>
                </a:solidFill>
              </a:rPr>
              <a:t>de faire </a:t>
            </a:r>
            <a:r>
              <a:rPr lang="en-US" altLang="en-US" sz="1900" b="1" dirty="0" err="1">
                <a:solidFill>
                  <a:srgbClr val="225E6D"/>
                </a:solidFill>
              </a:rPr>
              <a:t>une</a:t>
            </a:r>
            <a:r>
              <a:rPr lang="en-US" altLang="en-US" sz="1900" b="1" dirty="0">
                <a:solidFill>
                  <a:srgbClr val="225E6D"/>
                </a:solidFill>
              </a:rPr>
              <a:t> </a:t>
            </a:r>
            <a:r>
              <a:rPr lang="en-US" altLang="en-US" sz="1900" b="1" dirty="0" err="1">
                <a:solidFill>
                  <a:srgbClr val="225E6D"/>
                </a:solidFill>
              </a:rPr>
              <a:t>plainte</a:t>
            </a:r>
            <a:r>
              <a:rPr lang="en-US" altLang="en-US" sz="1900" b="1" dirty="0">
                <a:solidFill>
                  <a:srgbClr val="225E6D"/>
                </a:solidFill>
              </a:rPr>
              <a:t> </a:t>
            </a:r>
            <a:r>
              <a:rPr lang="en-US" altLang="en-US" sz="1900" dirty="0">
                <a:solidFill>
                  <a:srgbClr val="000000"/>
                </a:solidFill>
              </a:rPr>
              <a:t>à un </a:t>
            </a:r>
            <a:r>
              <a:rPr lang="en-US" altLang="en-US" sz="1900" dirty="0" err="1">
                <a:solidFill>
                  <a:srgbClr val="000000"/>
                </a:solidFill>
              </a:rPr>
              <a:t>organisme</a:t>
            </a:r>
            <a:r>
              <a:rPr lang="en-US" altLang="en-US" sz="1900" dirty="0">
                <a:solidFill>
                  <a:srgbClr val="000000"/>
                </a:solidFill>
              </a:rPr>
              <a:t> pertinent*</a:t>
            </a:r>
          </a:p>
          <a:p>
            <a:pPr marL="0" indent="0" eaLnBrk="1" hangingPunct="1">
              <a:lnSpc>
                <a:spcPct val="70000"/>
              </a:lnSpc>
              <a:spcBef>
                <a:spcPts val="1013"/>
              </a:spcBef>
              <a:buFont typeface="Arial" panose="020B0604020202020204" pitchFamily="34" charset="0"/>
              <a:buNone/>
            </a:pPr>
            <a:endParaRPr lang="en-US" altLang="en-US" sz="1900" dirty="0">
              <a:solidFill>
                <a:srgbClr val="000000"/>
              </a:solidFill>
            </a:endParaRPr>
          </a:p>
          <a:p>
            <a:pPr marL="0" indent="0" eaLnBrk="1" hangingPunct="1">
              <a:lnSpc>
                <a:spcPct val="100000"/>
              </a:lnSpc>
              <a:spcBef>
                <a:spcPts val="1013"/>
              </a:spcBef>
              <a:buFont typeface="Arial" panose="020B0604020202020204" pitchFamily="34" charset="0"/>
              <a:buNone/>
            </a:pPr>
            <a:r>
              <a:rPr lang="en-US" altLang="en-US" sz="1900" dirty="0">
                <a:solidFill>
                  <a:srgbClr val="000000"/>
                </a:solidFill>
              </a:rPr>
              <a:t>*Plus </a:t>
            </a:r>
            <a:r>
              <a:rPr lang="en-US" altLang="en-US" sz="1900" dirty="0" err="1">
                <a:solidFill>
                  <a:srgbClr val="000000"/>
                </a:solidFill>
              </a:rPr>
              <a:t>d'information</a:t>
            </a:r>
            <a:r>
              <a:rPr lang="en-US" altLang="en-US" sz="1900" dirty="0">
                <a:solidFill>
                  <a:srgbClr val="000000"/>
                </a:solidFill>
              </a:rPr>
              <a:t> aux annexes A et B</a:t>
            </a:r>
          </a:p>
        </p:txBody>
      </p:sp>
      <p:sp>
        <p:nvSpPr>
          <p:cNvPr id="9" name="TextBox 8">
            <a:extLst>
              <a:ext uri="{FF2B5EF4-FFF2-40B4-BE49-F238E27FC236}">
                <a16:creationId xmlns:a16="http://schemas.microsoft.com/office/drawing/2014/main" id="{A5764A2B-C2F3-4D8B-BB64-88E14A72D936}"/>
              </a:ext>
            </a:extLst>
          </p:cNvPr>
          <p:cNvSpPr txBox="1"/>
          <p:nvPr>
            <p:custDataLst>
              <p:tags r:id="rId3"/>
            </p:custDataLst>
          </p:nvPr>
        </p:nvSpPr>
        <p:spPr>
          <a:xfrm>
            <a:off x="4763" y="5522913"/>
            <a:ext cx="12192000" cy="423862"/>
          </a:xfrm>
          <a:prstGeom prst="rect">
            <a:avLst/>
          </a:prstGeom>
          <a:solidFill>
            <a:schemeClr val="accent5">
              <a:lumMod val="40000"/>
              <a:lumOff val="60000"/>
            </a:schemeClr>
          </a:solidFill>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defTabSz="914400" eaLnBrk="1" hangingPunct="1">
              <a:spcBef>
                <a:spcPts val="1013"/>
              </a:spcBef>
              <a:buFontTx/>
              <a:buNone/>
            </a:pPr>
            <a:r>
              <a:rPr lang="en-US" altLang="en-US" sz="2400" i="1">
                <a:solidFill>
                  <a:srgbClr val="000000"/>
                </a:solidFill>
              </a:rPr>
              <a:t>Vous avez un rôle clé à jouer pour faire respecter le droit à la vie privée des particuliers</a:t>
            </a:r>
          </a:p>
        </p:txBody>
      </p:sp>
      <p:sp>
        <p:nvSpPr>
          <p:cNvPr id="17413" name="Slide Number Placeholder 3">
            <a:extLst>
              <a:ext uri="{FF2B5EF4-FFF2-40B4-BE49-F238E27FC236}">
                <a16:creationId xmlns:a16="http://schemas.microsoft.com/office/drawing/2014/main" id="{C25EA2DA-94F6-4256-B0C6-E36D03544945}"/>
              </a:ext>
            </a:extLst>
          </p:cNvPr>
          <p:cNvSpPr>
            <a:spLocks noGrp="1" noChangeArrowheads="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88AF6D2C-6799-4989-BD27-420C9E733D56}" type="slidenum">
              <a:rPr lang="en-US" altLang="en-US" sz="1200">
                <a:solidFill>
                  <a:srgbClr val="000000"/>
                </a:solidFill>
              </a:rPr>
              <a:pPr>
                <a:lnSpc>
                  <a:spcPct val="100000"/>
                </a:lnSpc>
                <a:spcBef>
                  <a:spcPct val="0"/>
                </a:spcBef>
                <a:buFontTx/>
                <a:buNone/>
              </a:pPr>
              <a:t>8</a:t>
            </a:fld>
            <a:endParaRPr lang="en-US" altLang="en-US" sz="120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03A7D6F9-CE7B-445A-9FAF-D3AC016E1286}"/>
              </a:ext>
            </a:extLst>
          </p:cNvPr>
          <p:cNvSpPr>
            <a:spLocks noGrp="1" noChangeArrowheads="1"/>
          </p:cNvSpPr>
          <p:nvPr>
            <p:ph type="title"/>
            <p:custDataLst>
              <p:tags r:id="rId1"/>
            </p:custDataLst>
          </p:nvPr>
        </p:nvSpPr>
        <p:spPr>
          <a:xfrm>
            <a:off x="249237" y="94087"/>
            <a:ext cx="10515600" cy="822325"/>
          </a:xfrm>
        </p:spPr>
        <p:txBody>
          <a:bodyPr/>
          <a:lstStyle/>
          <a:p>
            <a:pPr eaLnBrk="1" hangingPunct="1"/>
            <a:r>
              <a:rPr lang="en-US" altLang="en-US" sz="3200" b="1" dirty="0" err="1">
                <a:solidFill>
                  <a:srgbClr val="254061"/>
                </a:solidFill>
              </a:rPr>
              <a:t>Paysage</a:t>
            </a:r>
            <a:r>
              <a:rPr lang="en-US" altLang="en-US" sz="3200" b="1" dirty="0">
                <a:solidFill>
                  <a:srgbClr val="254061"/>
                </a:solidFill>
              </a:rPr>
              <a:t> des </a:t>
            </a:r>
            <a:r>
              <a:rPr lang="en-US" altLang="en-US" sz="3200" b="1" dirty="0" err="1">
                <a:solidFill>
                  <a:srgbClr val="254061"/>
                </a:solidFill>
              </a:rPr>
              <a:t>lois</a:t>
            </a:r>
            <a:r>
              <a:rPr lang="en-US" altLang="en-US" sz="3200" b="1" dirty="0">
                <a:solidFill>
                  <a:srgbClr val="254061"/>
                </a:solidFill>
              </a:rPr>
              <a:t> sur la protection de la vie </a:t>
            </a:r>
            <a:r>
              <a:rPr lang="en-US" altLang="en-US" sz="3200" b="1" dirty="0" err="1">
                <a:solidFill>
                  <a:srgbClr val="254061"/>
                </a:solidFill>
              </a:rPr>
              <a:t>privée</a:t>
            </a:r>
            <a:endParaRPr lang="en-US" altLang="en-US" sz="3200" b="1" dirty="0">
              <a:solidFill>
                <a:srgbClr val="254061"/>
              </a:solidFill>
            </a:endParaRPr>
          </a:p>
        </p:txBody>
      </p:sp>
      <p:sp>
        <p:nvSpPr>
          <p:cNvPr id="19459" name="TextBox 38">
            <a:extLst>
              <a:ext uri="{FF2B5EF4-FFF2-40B4-BE49-F238E27FC236}">
                <a16:creationId xmlns:a16="http://schemas.microsoft.com/office/drawing/2014/main" id="{604741EA-DFF1-4443-A5EC-13D17D65AA69}"/>
              </a:ext>
            </a:extLst>
          </p:cNvPr>
          <p:cNvSpPr txBox="1">
            <a:spLocks noChangeArrowheads="1"/>
          </p:cNvSpPr>
          <p:nvPr>
            <p:custDataLst>
              <p:tags r:id="rId2"/>
            </p:custDataLst>
          </p:nvPr>
        </p:nvSpPr>
        <p:spPr bwMode="auto">
          <a:xfrm>
            <a:off x="261937" y="922338"/>
            <a:ext cx="407193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600" b="1" dirty="0" err="1">
                <a:solidFill>
                  <a:srgbClr val="225E6D"/>
                </a:solidFill>
              </a:rPr>
              <a:t>Principes</a:t>
            </a:r>
            <a:r>
              <a:rPr lang="en-US" altLang="en-US" sz="1600" b="1" dirty="0">
                <a:solidFill>
                  <a:srgbClr val="225E6D"/>
                </a:solidFill>
              </a:rPr>
              <a:t> de protection de la vie </a:t>
            </a:r>
            <a:r>
              <a:rPr lang="en-US" altLang="en-US" sz="1600" b="1" dirty="0" err="1">
                <a:solidFill>
                  <a:srgbClr val="225E6D"/>
                </a:solidFill>
              </a:rPr>
              <a:t>privée</a:t>
            </a:r>
            <a:r>
              <a:rPr lang="en-US" altLang="en-US" sz="1600" b="1" dirty="0">
                <a:solidFill>
                  <a:srgbClr val="225E6D"/>
                </a:solidFill>
              </a:rPr>
              <a:t> </a:t>
            </a:r>
          </a:p>
        </p:txBody>
      </p:sp>
      <p:sp>
        <p:nvSpPr>
          <p:cNvPr id="19460" name="TextBox 39">
            <a:extLst>
              <a:ext uri="{FF2B5EF4-FFF2-40B4-BE49-F238E27FC236}">
                <a16:creationId xmlns:a16="http://schemas.microsoft.com/office/drawing/2014/main" id="{29B7D760-7563-4753-9B30-441FAFF425C2}"/>
              </a:ext>
            </a:extLst>
          </p:cNvPr>
          <p:cNvSpPr txBox="1">
            <a:spLocks noChangeArrowheads="1"/>
          </p:cNvSpPr>
          <p:nvPr>
            <p:custDataLst>
              <p:tags r:id="rId3"/>
            </p:custDataLst>
          </p:nvPr>
        </p:nvSpPr>
        <p:spPr bwMode="auto">
          <a:xfrm>
            <a:off x="280988" y="1522413"/>
            <a:ext cx="3919537" cy="1031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spcAft>
                <a:spcPts val="600"/>
              </a:spcAft>
              <a:buFontTx/>
              <a:buNone/>
            </a:pPr>
            <a:r>
              <a:rPr lang="en-US" altLang="en-US" sz="1400" dirty="0" err="1">
                <a:solidFill>
                  <a:srgbClr val="000000"/>
                </a:solidFill>
              </a:rPr>
              <a:t>Étayer</a:t>
            </a:r>
            <a:r>
              <a:rPr lang="en-US" altLang="en-US" sz="1400" dirty="0">
                <a:solidFill>
                  <a:srgbClr val="000000"/>
                </a:solidFill>
              </a:rPr>
              <a:t> les </a:t>
            </a:r>
            <a:r>
              <a:rPr lang="en-US" altLang="en-US" sz="1400" dirty="0" err="1">
                <a:solidFill>
                  <a:srgbClr val="000000"/>
                </a:solidFill>
              </a:rPr>
              <a:t>lois</a:t>
            </a:r>
            <a:r>
              <a:rPr lang="en-US" altLang="en-US" sz="1400" dirty="0">
                <a:solidFill>
                  <a:srgbClr val="000000"/>
                </a:solidFill>
              </a:rPr>
              <a:t> sur la protection de la vie </a:t>
            </a:r>
            <a:r>
              <a:rPr lang="en-US" altLang="en-US" sz="1400" dirty="0" err="1">
                <a:solidFill>
                  <a:srgbClr val="000000"/>
                </a:solidFill>
              </a:rPr>
              <a:t>privée</a:t>
            </a:r>
            <a:r>
              <a:rPr lang="en-US" altLang="en-US" sz="1400" dirty="0">
                <a:solidFill>
                  <a:srgbClr val="000000"/>
                </a:solidFill>
              </a:rPr>
              <a:t> </a:t>
            </a:r>
          </a:p>
          <a:p>
            <a:pPr eaLnBrk="1" hangingPunct="1">
              <a:lnSpc>
                <a:spcPct val="100000"/>
              </a:lnSpc>
              <a:spcBef>
                <a:spcPct val="0"/>
              </a:spcBef>
              <a:spcAft>
                <a:spcPts val="600"/>
              </a:spcAft>
              <a:buFontTx/>
              <a:buNone/>
            </a:pPr>
            <a:r>
              <a:rPr lang="en-US" altLang="en-US" sz="1400" dirty="0">
                <a:solidFill>
                  <a:srgbClr val="000000"/>
                </a:solidFill>
              </a:rPr>
              <a:t>Aider à faire respecter le droit à la vie </a:t>
            </a:r>
            <a:r>
              <a:rPr lang="en-US" altLang="en-US" sz="1400" dirty="0" err="1">
                <a:solidFill>
                  <a:srgbClr val="000000"/>
                </a:solidFill>
              </a:rPr>
              <a:t>privée</a:t>
            </a:r>
            <a:r>
              <a:rPr lang="en-US" altLang="en-US" sz="1400" dirty="0">
                <a:solidFill>
                  <a:srgbClr val="000000"/>
                </a:solidFill>
              </a:rPr>
              <a:t> </a:t>
            </a:r>
            <a:r>
              <a:rPr lang="en-US" altLang="en-US" sz="1400" dirty="0" err="1">
                <a:solidFill>
                  <a:srgbClr val="000000"/>
                </a:solidFill>
              </a:rPr>
              <a:t>afin</a:t>
            </a:r>
            <a:r>
              <a:rPr lang="en-US" altLang="en-US" sz="1400" dirty="0">
                <a:solidFill>
                  <a:srgbClr val="000000"/>
                </a:solidFill>
              </a:rPr>
              <a:t> de </a:t>
            </a:r>
            <a:r>
              <a:rPr lang="en-US" altLang="en-US" sz="1400" dirty="0" err="1">
                <a:solidFill>
                  <a:srgbClr val="000000"/>
                </a:solidFill>
              </a:rPr>
              <a:t>protéger</a:t>
            </a:r>
            <a:r>
              <a:rPr lang="en-US" altLang="en-US" sz="1400" dirty="0">
                <a:solidFill>
                  <a:srgbClr val="000000"/>
                </a:solidFill>
              </a:rPr>
              <a:t> les </a:t>
            </a:r>
            <a:r>
              <a:rPr lang="en-US" altLang="en-US" sz="1400" dirty="0" err="1">
                <a:solidFill>
                  <a:srgbClr val="000000"/>
                </a:solidFill>
              </a:rPr>
              <a:t>personnes</a:t>
            </a:r>
            <a:r>
              <a:rPr lang="en-US" altLang="en-US" sz="1400" dirty="0">
                <a:solidFill>
                  <a:srgbClr val="000000"/>
                </a:solidFill>
              </a:rPr>
              <a:t> </a:t>
            </a:r>
            <a:r>
              <a:rPr lang="en-US" altLang="en-US" sz="1400" dirty="0" err="1">
                <a:solidFill>
                  <a:srgbClr val="000000"/>
                </a:solidFill>
              </a:rPr>
              <a:t>contre</a:t>
            </a:r>
            <a:r>
              <a:rPr lang="en-US" altLang="en-US" sz="1400" dirty="0">
                <a:solidFill>
                  <a:srgbClr val="000000"/>
                </a:solidFill>
              </a:rPr>
              <a:t> les </a:t>
            </a:r>
            <a:r>
              <a:rPr lang="en-US" altLang="en-US" sz="1400" dirty="0" err="1">
                <a:solidFill>
                  <a:srgbClr val="000000"/>
                </a:solidFill>
              </a:rPr>
              <a:t>préjudices</a:t>
            </a:r>
            <a:r>
              <a:rPr lang="en-US" altLang="en-US" sz="1400" dirty="0">
                <a:solidFill>
                  <a:srgbClr val="000000"/>
                </a:solidFill>
              </a:rPr>
              <a:t> : </a:t>
            </a:r>
          </a:p>
        </p:txBody>
      </p:sp>
      <p:sp>
        <p:nvSpPr>
          <p:cNvPr id="19461" name="TextBox 25">
            <a:extLst>
              <a:ext uri="{FF2B5EF4-FFF2-40B4-BE49-F238E27FC236}">
                <a16:creationId xmlns:a16="http://schemas.microsoft.com/office/drawing/2014/main" id="{F8713802-706F-4E2E-9E1A-9757AFB92E0A}"/>
              </a:ext>
            </a:extLst>
          </p:cNvPr>
          <p:cNvSpPr txBox="1">
            <a:spLocks noChangeArrowheads="1"/>
          </p:cNvSpPr>
          <p:nvPr>
            <p:custDataLst>
              <p:tags r:id="rId4"/>
            </p:custDataLst>
          </p:nvPr>
        </p:nvSpPr>
        <p:spPr bwMode="auto">
          <a:xfrm>
            <a:off x="261937" y="2584039"/>
            <a:ext cx="2808288" cy="1262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spcAft>
                <a:spcPts val="800"/>
              </a:spcAft>
              <a:buFontTx/>
              <a:buNone/>
            </a:pPr>
            <a:r>
              <a:rPr lang="en-US" altLang="en-US" sz="1400" i="1" dirty="0" err="1">
                <a:solidFill>
                  <a:srgbClr val="225E6D"/>
                </a:solidFill>
              </a:rPr>
              <a:t>Responsabilisation</a:t>
            </a:r>
            <a:endParaRPr lang="en-US" altLang="en-US" sz="1400" i="1" dirty="0">
              <a:solidFill>
                <a:srgbClr val="225E6D"/>
              </a:solidFill>
            </a:endParaRPr>
          </a:p>
          <a:p>
            <a:pPr eaLnBrk="1" hangingPunct="1">
              <a:lnSpc>
                <a:spcPct val="100000"/>
              </a:lnSpc>
              <a:spcBef>
                <a:spcPct val="0"/>
              </a:spcBef>
              <a:spcAft>
                <a:spcPts val="800"/>
              </a:spcAft>
              <a:buFontTx/>
              <a:buNone/>
            </a:pPr>
            <a:r>
              <a:rPr lang="en-US" altLang="en-US" sz="1400" i="1" dirty="0">
                <a:solidFill>
                  <a:srgbClr val="225E6D"/>
                </a:solidFill>
              </a:rPr>
              <a:t>Exactitude </a:t>
            </a:r>
          </a:p>
          <a:p>
            <a:pPr eaLnBrk="1" hangingPunct="1">
              <a:lnSpc>
                <a:spcPct val="100000"/>
              </a:lnSpc>
              <a:spcBef>
                <a:spcPct val="0"/>
              </a:spcBef>
              <a:spcAft>
                <a:spcPts val="800"/>
              </a:spcAft>
              <a:buFontTx/>
              <a:buNone/>
            </a:pPr>
            <a:r>
              <a:rPr lang="en-US" altLang="en-US" sz="1400" i="1" dirty="0">
                <a:solidFill>
                  <a:srgbClr val="225E6D"/>
                </a:solidFill>
              </a:rPr>
              <a:t>Transparence et </a:t>
            </a:r>
            <a:r>
              <a:rPr lang="en-US" altLang="en-US" sz="1400" i="1" dirty="0" err="1">
                <a:solidFill>
                  <a:srgbClr val="225E6D"/>
                </a:solidFill>
              </a:rPr>
              <a:t>consentement</a:t>
            </a:r>
            <a:endParaRPr lang="en-US" altLang="en-US" sz="1400" i="1" dirty="0">
              <a:solidFill>
                <a:srgbClr val="225E6D"/>
              </a:solidFill>
            </a:endParaRPr>
          </a:p>
          <a:p>
            <a:pPr eaLnBrk="1" hangingPunct="1">
              <a:lnSpc>
                <a:spcPct val="100000"/>
              </a:lnSpc>
              <a:spcBef>
                <a:spcPct val="0"/>
              </a:spcBef>
              <a:spcAft>
                <a:spcPts val="800"/>
              </a:spcAft>
              <a:buFontTx/>
              <a:buNone/>
            </a:pPr>
            <a:r>
              <a:rPr lang="en-US" altLang="en-US" sz="1400" i="1" dirty="0" err="1">
                <a:solidFill>
                  <a:srgbClr val="225E6D"/>
                </a:solidFill>
              </a:rPr>
              <a:t>Accès</a:t>
            </a:r>
            <a:r>
              <a:rPr lang="en-US" altLang="en-US" sz="1400" i="1" dirty="0">
                <a:solidFill>
                  <a:srgbClr val="225E6D"/>
                </a:solidFill>
              </a:rPr>
              <a:t> </a:t>
            </a:r>
            <a:r>
              <a:rPr lang="en-US" altLang="en-US" sz="1400" i="1" dirty="0" err="1">
                <a:solidFill>
                  <a:srgbClr val="225E6D"/>
                </a:solidFill>
              </a:rPr>
              <a:t>individuel</a:t>
            </a:r>
            <a:endParaRPr lang="en-US" altLang="en-US" sz="1400" i="1" dirty="0">
              <a:solidFill>
                <a:srgbClr val="225E6D"/>
              </a:solidFill>
            </a:endParaRPr>
          </a:p>
        </p:txBody>
      </p:sp>
      <p:sp>
        <p:nvSpPr>
          <p:cNvPr id="2" name="Isosceles Triangle 1">
            <a:extLst>
              <a:ext uri="{FF2B5EF4-FFF2-40B4-BE49-F238E27FC236}">
                <a16:creationId xmlns:a16="http://schemas.microsoft.com/office/drawing/2014/main" id="{1EEF3C60-531D-4C1D-ACA8-F75BDCC0FEA4}"/>
              </a:ext>
            </a:extLst>
          </p:cNvPr>
          <p:cNvSpPr/>
          <p:nvPr/>
        </p:nvSpPr>
        <p:spPr bwMode="auto">
          <a:xfrm>
            <a:off x="5070475" y="690563"/>
            <a:ext cx="3608388" cy="2001837"/>
          </a:xfrm>
          <a:prstGeom prst="triangle">
            <a:avLst>
              <a:gd name="adj" fmla="val 49716"/>
            </a:avLst>
          </a:prstGeom>
          <a:solidFill>
            <a:srgbClr val="FEF1E6"/>
          </a:solidFill>
          <a:ln w="31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28" name="Trapezoid 27">
            <a:extLst>
              <a:ext uri="{FF2B5EF4-FFF2-40B4-BE49-F238E27FC236}">
                <a16:creationId xmlns:a16="http://schemas.microsoft.com/office/drawing/2014/main" id="{B4F146D7-C778-46FD-8B40-BBF9C5C8E0E3}"/>
              </a:ext>
            </a:extLst>
          </p:cNvPr>
          <p:cNvSpPr/>
          <p:nvPr/>
        </p:nvSpPr>
        <p:spPr bwMode="auto">
          <a:xfrm>
            <a:off x="3671888" y="2686050"/>
            <a:ext cx="6400800" cy="1571625"/>
          </a:xfrm>
          <a:prstGeom prst="trapezoid">
            <a:avLst>
              <a:gd name="adj" fmla="val 87868"/>
            </a:avLst>
          </a:prstGeom>
          <a:solidFill>
            <a:srgbClr val="F2EFF5"/>
          </a:solidFill>
          <a:ln w="31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3" name="Trapezoid 2">
            <a:extLst>
              <a:ext uri="{FF2B5EF4-FFF2-40B4-BE49-F238E27FC236}">
                <a16:creationId xmlns:a16="http://schemas.microsoft.com/office/drawing/2014/main" id="{99784EB3-5DDC-4E2B-AE66-E64C615B28BC}"/>
              </a:ext>
            </a:extLst>
          </p:cNvPr>
          <p:cNvSpPr/>
          <p:nvPr/>
        </p:nvSpPr>
        <p:spPr bwMode="auto">
          <a:xfrm>
            <a:off x="1676400" y="4259263"/>
            <a:ext cx="10402888" cy="2182728"/>
          </a:xfrm>
          <a:prstGeom prst="trapezoid">
            <a:avLst>
              <a:gd name="adj" fmla="val 92424"/>
            </a:avLst>
          </a:prstGeom>
          <a:solidFill>
            <a:srgbClr val="E8F4F8"/>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6" name="Rectangle 5">
            <a:extLst>
              <a:ext uri="{FF2B5EF4-FFF2-40B4-BE49-F238E27FC236}">
                <a16:creationId xmlns:a16="http://schemas.microsoft.com/office/drawing/2014/main" id="{38A17316-53BB-404F-B09C-F4853912BEA7}"/>
              </a:ext>
            </a:extLst>
          </p:cNvPr>
          <p:cNvSpPr/>
          <p:nvPr/>
        </p:nvSpPr>
        <p:spPr bwMode="auto">
          <a:xfrm>
            <a:off x="5549581" y="1206500"/>
            <a:ext cx="2719388" cy="1655763"/>
          </a:xfrm>
          <a:prstGeom prst="rect">
            <a:avLst/>
          </a:prstGeom>
          <a:noFill/>
          <a:ln w="19050"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chor="ct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eaLnBrk="1" hangingPunct="1">
              <a:lnSpc>
                <a:spcPct val="100000"/>
              </a:lnSpc>
              <a:spcBef>
                <a:spcPct val="0"/>
              </a:spcBef>
              <a:buFontTx/>
              <a:buNone/>
            </a:pPr>
            <a:r>
              <a:rPr lang="en-US" altLang="en-US" sz="1600" b="1" dirty="0">
                <a:solidFill>
                  <a:srgbClr val="7F3C06"/>
                </a:solidFill>
              </a:rPr>
              <a:t>Les politiques </a:t>
            </a:r>
          </a:p>
          <a:p>
            <a:pPr algn="ctr" eaLnBrk="1" hangingPunct="1">
              <a:lnSpc>
                <a:spcPct val="100000"/>
              </a:lnSpc>
              <a:spcBef>
                <a:spcPct val="0"/>
              </a:spcBef>
              <a:buFontTx/>
              <a:buNone/>
            </a:pPr>
            <a:r>
              <a:rPr lang="en-US" altLang="en-US" sz="1600" b="1" dirty="0">
                <a:solidFill>
                  <a:srgbClr val="7F3C06"/>
                </a:solidFill>
              </a:rPr>
              <a:t>et </a:t>
            </a:r>
            <a:r>
              <a:rPr lang="en-US" altLang="en-US" sz="1600" b="1" dirty="0" err="1">
                <a:solidFill>
                  <a:srgbClr val="7F3C06"/>
                </a:solidFill>
              </a:rPr>
              <a:t>procédures</a:t>
            </a:r>
            <a:r>
              <a:rPr lang="en-US" altLang="en-US" sz="1600" b="1" dirty="0">
                <a:solidFill>
                  <a:srgbClr val="7F3C06"/>
                </a:solidFill>
              </a:rPr>
              <a:t> des </a:t>
            </a:r>
          </a:p>
          <a:p>
            <a:pPr algn="ctr" eaLnBrk="1" hangingPunct="1">
              <a:lnSpc>
                <a:spcPct val="100000"/>
              </a:lnSpc>
              <a:spcBef>
                <a:spcPct val="0"/>
              </a:spcBef>
              <a:buFontTx/>
              <a:buNone/>
            </a:pPr>
            <a:r>
              <a:rPr lang="en-US" altLang="en-US" sz="1600" b="1" dirty="0" err="1">
                <a:solidFill>
                  <a:srgbClr val="7F3C06"/>
                </a:solidFill>
              </a:rPr>
              <a:t>fournisseurs</a:t>
            </a:r>
            <a:r>
              <a:rPr lang="en-US" altLang="en-US" sz="1600" b="1" dirty="0">
                <a:solidFill>
                  <a:srgbClr val="7F3C06"/>
                </a:solidFill>
              </a:rPr>
              <a:t> de service </a:t>
            </a:r>
          </a:p>
          <a:p>
            <a:pPr algn="ctr" eaLnBrk="1" hangingPunct="1">
              <a:lnSpc>
                <a:spcPct val="100000"/>
              </a:lnSpc>
              <a:spcBef>
                <a:spcPct val="0"/>
              </a:spcBef>
              <a:buFontTx/>
              <a:buNone/>
            </a:pPr>
            <a:r>
              <a:rPr lang="en-US" altLang="en-US" sz="1200" dirty="0" err="1">
                <a:solidFill>
                  <a:srgbClr val="000000"/>
                </a:solidFill>
              </a:rPr>
              <a:t>harmonisent</a:t>
            </a:r>
            <a:r>
              <a:rPr lang="en-US" altLang="en-US" sz="1200" dirty="0">
                <a:solidFill>
                  <a:srgbClr val="000000"/>
                </a:solidFill>
              </a:rPr>
              <a:t> la pratique </a:t>
            </a:r>
            <a:r>
              <a:rPr lang="en-US" altLang="en-US" sz="1200" dirty="0" err="1">
                <a:solidFill>
                  <a:srgbClr val="000000"/>
                </a:solidFill>
              </a:rPr>
              <a:t>quotidienne</a:t>
            </a:r>
            <a:r>
              <a:rPr lang="en-US" altLang="en-US" sz="1200" dirty="0">
                <a:solidFill>
                  <a:srgbClr val="000000"/>
                </a:solidFill>
              </a:rPr>
              <a:t> </a:t>
            </a:r>
          </a:p>
          <a:p>
            <a:pPr algn="ctr" eaLnBrk="1" hangingPunct="1">
              <a:lnSpc>
                <a:spcPct val="100000"/>
              </a:lnSpc>
              <a:spcBef>
                <a:spcPct val="0"/>
              </a:spcBef>
              <a:buFontTx/>
              <a:buNone/>
            </a:pPr>
            <a:r>
              <a:rPr lang="en-US" altLang="en-US" sz="1200" dirty="0">
                <a:solidFill>
                  <a:srgbClr val="000000"/>
                </a:solidFill>
              </a:rPr>
              <a:t> avec les </a:t>
            </a:r>
            <a:r>
              <a:rPr lang="en-US" altLang="en-US" sz="1200" dirty="0" err="1">
                <a:solidFill>
                  <a:srgbClr val="000000"/>
                </a:solidFill>
              </a:rPr>
              <a:t>lois</a:t>
            </a:r>
            <a:r>
              <a:rPr lang="en-US" altLang="en-US" sz="1200" dirty="0">
                <a:solidFill>
                  <a:srgbClr val="000000"/>
                </a:solidFill>
              </a:rPr>
              <a:t> et </a:t>
            </a:r>
            <a:r>
              <a:rPr lang="en-US" altLang="en-US" sz="1200" dirty="0" err="1">
                <a:solidFill>
                  <a:srgbClr val="000000"/>
                </a:solidFill>
              </a:rPr>
              <a:t>règlements</a:t>
            </a:r>
            <a:r>
              <a:rPr lang="en-US" altLang="en-US" sz="1200" dirty="0">
                <a:solidFill>
                  <a:srgbClr val="000000"/>
                </a:solidFill>
              </a:rPr>
              <a:t>.</a:t>
            </a:r>
          </a:p>
        </p:txBody>
      </p:sp>
      <p:sp>
        <p:nvSpPr>
          <p:cNvPr id="18" name="Rectangle: Rounded Corners 17">
            <a:extLst>
              <a:ext uri="{FF2B5EF4-FFF2-40B4-BE49-F238E27FC236}">
                <a16:creationId xmlns:a16="http://schemas.microsoft.com/office/drawing/2014/main" id="{BE9EDD2E-2BF4-4E71-8971-0969D9239A72}"/>
              </a:ext>
            </a:extLst>
          </p:cNvPr>
          <p:cNvSpPr/>
          <p:nvPr/>
        </p:nvSpPr>
        <p:spPr bwMode="auto">
          <a:xfrm>
            <a:off x="3035655" y="5399065"/>
            <a:ext cx="895350" cy="314325"/>
          </a:xfrm>
          <a:prstGeom prst="roundRect">
            <a:avLst/>
          </a:prstGeom>
          <a:solidFill>
            <a:schemeClr val="accent5">
              <a:lumMod val="60000"/>
              <a:lumOff val="40000"/>
              <a:alpha val="50000"/>
            </a:schemeClr>
          </a:solidFill>
          <a:ln>
            <a:noFill/>
          </a:ln>
        </p:spPr>
        <p:style>
          <a:lnRef idx="0">
            <a:scrgbClr r="0" g="0" b="0"/>
          </a:lnRef>
          <a:fillRef idx="0">
            <a:scrgbClr r="0" g="0" b="0"/>
          </a:fillRef>
          <a:effectRef idx="0">
            <a:scrgbClr r="0" g="0" b="0"/>
          </a:effectRef>
          <a:fontRef idx="minor">
            <a:schemeClr val="lt1"/>
          </a:fontRef>
        </p:style>
        <p:txBody>
          <a:bodyPr anchor="ct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eaLnBrk="1" hangingPunct="1">
              <a:lnSpc>
                <a:spcPct val="100000"/>
              </a:lnSpc>
              <a:spcBef>
                <a:spcPct val="0"/>
              </a:spcBef>
              <a:buFontTx/>
              <a:buNone/>
            </a:pPr>
            <a:r>
              <a:rPr lang="en-US" altLang="en-US" sz="1400" dirty="0">
                <a:solidFill>
                  <a:srgbClr val="000000"/>
                </a:solidFill>
              </a:rPr>
              <a:t>LMSSC </a:t>
            </a:r>
          </a:p>
        </p:txBody>
      </p:sp>
      <p:sp>
        <p:nvSpPr>
          <p:cNvPr id="19" name="Rectangle: Rounded Corners 18">
            <a:extLst>
              <a:ext uri="{FF2B5EF4-FFF2-40B4-BE49-F238E27FC236}">
                <a16:creationId xmlns:a16="http://schemas.microsoft.com/office/drawing/2014/main" id="{47AD742F-A924-4DCE-A581-BB578F2A1859}"/>
              </a:ext>
            </a:extLst>
          </p:cNvPr>
          <p:cNvSpPr/>
          <p:nvPr/>
        </p:nvSpPr>
        <p:spPr bwMode="auto">
          <a:xfrm>
            <a:off x="3035655" y="5814990"/>
            <a:ext cx="906463" cy="322263"/>
          </a:xfrm>
          <a:prstGeom prst="roundRect">
            <a:avLst/>
          </a:prstGeom>
          <a:solidFill>
            <a:schemeClr val="accent5">
              <a:lumMod val="60000"/>
              <a:lumOff val="40000"/>
              <a:alpha val="50000"/>
            </a:schemeClr>
          </a:solidFill>
          <a:ln>
            <a:noFill/>
          </a:ln>
        </p:spPr>
        <p:style>
          <a:lnRef idx="0">
            <a:scrgbClr r="0" g="0" b="0"/>
          </a:lnRef>
          <a:fillRef idx="0">
            <a:scrgbClr r="0" g="0" b="0"/>
          </a:fillRef>
          <a:effectRef idx="0">
            <a:scrgbClr r="0" g="0" b="0"/>
          </a:effectRef>
          <a:fontRef idx="minor">
            <a:schemeClr val="lt1"/>
          </a:fontRef>
        </p:style>
        <p:txBody>
          <a:bodyPr tIns="411480" bIns="457200" anchor="ctr" anchorCtr="1"/>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eaLnBrk="1" hangingPunct="1">
              <a:lnSpc>
                <a:spcPct val="100000"/>
              </a:lnSpc>
              <a:spcBef>
                <a:spcPct val="0"/>
              </a:spcBef>
              <a:buFontTx/>
              <a:buNone/>
            </a:pPr>
            <a:r>
              <a:rPr lang="en-US" altLang="en-US" sz="1400">
                <a:solidFill>
                  <a:srgbClr val="000000"/>
                </a:solidFill>
              </a:rPr>
              <a:t>LISPDI</a:t>
            </a:r>
            <a:r>
              <a:rPr lang="en-US" altLang="en-US" sz="1800">
                <a:solidFill>
                  <a:srgbClr val="000000"/>
                </a:solidFill>
              </a:rPr>
              <a:t> </a:t>
            </a:r>
          </a:p>
        </p:txBody>
      </p:sp>
      <p:sp>
        <p:nvSpPr>
          <p:cNvPr id="20" name="Rectangle: Rounded Corners 19">
            <a:extLst>
              <a:ext uri="{FF2B5EF4-FFF2-40B4-BE49-F238E27FC236}">
                <a16:creationId xmlns:a16="http://schemas.microsoft.com/office/drawing/2014/main" id="{2774145F-A251-45AF-B3C8-617056CE1745}"/>
              </a:ext>
            </a:extLst>
          </p:cNvPr>
          <p:cNvSpPr/>
          <p:nvPr/>
        </p:nvSpPr>
        <p:spPr bwMode="auto">
          <a:xfrm>
            <a:off x="3035655" y="4984728"/>
            <a:ext cx="895350" cy="314325"/>
          </a:xfrm>
          <a:prstGeom prst="roundRect">
            <a:avLst/>
          </a:prstGeom>
          <a:solidFill>
            <a:schemeClr val="accent5">
              <a:lumMod val="60000"/>
              <a:lumOff val="40000"/>
              <a:alpha val="50000"/>
            </a:schemeClr>
          </a:solidFill>
          <a:ln>
            <a:noFill/>
          </a:ln>
        </p:spPr>
        <p:style>
          <a:lnRef idx="0">
            <a:scrgbClr r="0" g="0" b="0"/>
          </a:lnRef>
          <a:fillRef idx="0">
            <a:scrgbClr r="0" g="0" b="0"/>
          </a:fillRef>
          <a:effectRef idx="0">
            <a:scrgbClr r="0" g="0" b="0"/>
          </a:effectRef>
          <a:fontRef idx="minor">
            <a:schemeClr val="lt1"/>
          </a:fontRef>
        </p:style>
        <p:txBody>
          <a:bodyPr anchor="ct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eaLnBrk="1" hangingPunct="1">
              <a:lnSpc>
                <a:spcPct val="100000"/>
              </a:lnSpc>
              <a:spcBef>
                <a:spcPct val="0"/>
              </a:spcBef>
              <a:buFontTx/>
              <a:buNone/>
            </a:pPr>
            <a:r>
              <a:rPr lang="en-US" altLang="en-US" sz="1400" dirty="0">
                <a:solidFill>
                  <a:srgbClr val="000000"/>
                </a:solidFill>
              </a:rPr>
              <a:t>LSEJF</a:t>
            </a:r>
            <a:r>
              <a:rPr lang="en-US" altLang="en-US" sz="1400" b="1" dirty="0">
                <a:solidFill>
                  <a:srgbClr val="000000"/>
                </a:solidFill>
              </a:rPr>
              <a:t>  </a:t>
            </a:r>
          </a:p>
        </p:txBody>
      </p:sp>
      <p:sp>
        <p:nvSpPr>
          <p:cNvPr id="21" name="Rectangle: Rounded Corners 20">
            <a:extLst>
              <a:ext uri="{FF2B5EF4-FFF2-40B4-BE49-F238E27FC236}">
                <a16:creationId xmlns:a16="http://schemas.microsoft.com/office/drawing/2014/main" id="{09C95F73-F4D4-4A75-A51D-B5A391C6A2EA}"/>
              </a:ext>
            </a:extLst>
          </p:cNvPr>
          <p:cNvSpPr/>
          <p:nvPr/>
        </p:nvSpPr>
        <p:spPr bwMode="auto">
          <a:xfrm>
            <a:off x="7536072" y="5013096"/>
            <a:ext cx="971550" cy="314325"/>
          </a:xfrm>
          <a:prstGeom prst="roundRect">
            <a:avLst/>
          </a:prstGeom>
          <a:solidFill>
            <a:schemeClr val="accent5">
              <a:lumMod val="60000"/>
              <a:lumOff val="40000"/>
              <a:alpha val="50000"/>
            </a:schemeClr>
          </a:solidFill>
          <a:ln>
            <a:noFill/>
          </a:ln>
        </p:spPr>
        <p:style>
          <a:lnRef idx="0">
            <a:scrgbClr r="0" g="0" b="0"/>
          </a:lnRef>
          <a:fillRef idx="0">
            <a:scrgbClr r="0" g="0" b="0"/>
          </a:fillRef>
          <a:effectRef idx="0">
            <a:scrgbClr r="0" g="0" b="0"/>
          </a:effectRef>
          <a:fontRef idx="minor">
            <a:schemeClr val="lt1"/>
          </a:fontRef>
        </p:style>
        <p:txBody>
          <a:bodyPr anchor="ct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eaLnBrk="1" hangingPunct="1">
              <a:lnSpc>
                <a:spcPct val="100000"/>
              </a:lnSpc>
              <a:spcBef>
                <a:spcPct val="0"/>
              </a:spcBef>
              <a:buFontTx/>
              <a:buNone/>
            </a:pPr>
            <a:r>
              <a:rPr lang="en-US" altLang="en-US" sz="1400" dirty="0">
                <a:solidFill>
                  <a:srgbClr val="000000"/>
                </a:solidFill>
              </a:rPr>
              <a:t>LSJPA </a:t>
            </a:r>
          </a:p>
        </p:txBody>
      </p:sp>
      <p:sp>
        <p:nvSpPr>
          <p:cNvPr id="19476" name="TextBox 21">
            <a:extLst>
              <a:ext uri="{FF2B5EF4-FFF2-40B4-BE49-F238E27FC236}">
                <a16:creationId xmlns:a16="http://schemas.microsoft.com/office/drawing/2014/main" id="{4AEBA2F7-38D3-4A73-9D25-48603513CEF7}"/>
              </a:ext>
            </a:extLst>
          </p:cNvPr>
          <p:cNvSpPr txBox="1">
            <a:spLocks noChangeArrowheads="1"/>
          </p:cNvSpPr>
          <p:nvPr/>
        </p:nvSpPr>
        <p:spPr bwMode="auto">
          <a:xfrm>
            <a:off x="3957638" y="4234001"/>
            <a:ext cx="582136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eaLnBrk="1" hangingPunct="1">
              <a:lnSpc>
                <a:spcPct val="100000"/>
              </a:lnSpc>
              <a:spcBef>
                <a:spcPct val="0"/>
              </a:spcBef>
              <a:buFontTx/>
              <a:buNone/>
            </a:pPr>
            <a:r>
              <a:rPr lang="en-US" altLang="en-US" sz="1600" b="1" dirty="0">
                <a:solidFill>
                  <a:srgbClr val="215869"/>
                </a:solidFill>
              </a:rPr>
              <a:t>La </a:t>
            </a:r>
            <a:r>
              <a:rPr lang="en-US" altLang="en-US" sz="1600" b="1" dirty="0" err="1">
                <a:solidFill>
                  <a:srgbClr val="215869"/>
                </a:solidFill>
              </a:rPr>
              <a:t>loi</a:t>
            </a:r>
            <a:r>
              <a:rPr lang="en-US" altLang="en-US" sz="1600" dirty="0">
                <a:solidFill>
                  <a:srgbClr val="215968"/>
                </a:solidFill>
              </a:rPr>
              <a:t> </a:t>
            </a:r>
          </a:p>
          <a:p>
            <a:pPr algn="ctr" eaLnBrk="1" hangingPunct="1">
              <a:lnSpc>
                <a:spcPct val="100000"/>
              </a:lnSpc>
              <a:spcBef>
                <a:spcPct val="0"/>
              </a:spcBef>
              <a:buFontTx/>
              <a:buNone/>
            </a:pPr>
            <a:r>
              <a:rPr lang="en-US" altLang="en-US" sz="1200" dirty="0" err="1">
                <a:solidFill>
                  <a:srgbClr val="000000"/>
                </a:solidFill>
              </a:rPr>
              <a:t>autorise</a:t>
            </a:r>
            <a:r>
              <a:rPr lang="en-US" altLang="en-US" sz="1200" dirty="0">
                <a:solidFill>
                  <a:srgbClr val="000000"/>
                </a:solidFill>
              </a:rPr>
              <a:t> la </a:t>
            </a:r>
            <a:r>
              <a:rPr lang="en-US" altLang="en-US" sz="1200" dirty="0" err="1">
                <a:solidFill>
                  <a:srgbClr val="000000"/>
                </a:solidFill>
              </a:rPr>
              <a:t>collecte</a:t>
            </a:r>
            <a:r>
              <a:rPr lang="en-US" altLang="en-US" sz="1200" dirty="0">
                <a:solidFill>
                  <a:srgbClr val="000000"/>
                </a:solidFill>
              </a:rPr>
              <a:t> de </a:t>
            </a:r>
            <a:r>
              <a:rPr lang="en-US" altLang="en-US" sz="1200" dirty="0" err="1">
                <a:solidFill>
                  <a:srgbClr val="000000"/>
                </a:solidFill>
              </a:rPr>
              <a:t>renseignements</a:t>
            </a:r>
            <a:r>
              <a:rPr lang="en-US" altLang="en-US" sz="1200" dirty="0">
                <a:solidFill>
                  <a:srgbClr val="000000"/>
                </a:solidFill>
              </a:rPr>
              <a:t> </a:t>
            </a:r>
            <a:r>
              <a:rPr lang="en-US" altLang="en-US" sz="1200" dirty="0" err="1">
                <a:solidFill>
                  <a:srgbClr val="000000"/>
                </a:solidFill>
              </a:rPr>
              <a:t>personnels</a:t>
            </a:r>
            <a:r>
              <a:rPr lang="en-US" altLang="en-US" sz="1200" dirty="0">
                <a:solidFill>
                  <a:srgbClr val="000000"/>
                </a:solidFill>
              </a:rPr>
              <a:t> pour </a:t>
            </a:r>
            <a:r>
              <a:rPr lang="en-US" altLang="en-US" sz="1200" dirty="0" err="1">
                <a:solidFill>
                  <a:srgbClr val="000000"/>
                </a:solidFill>
              </a:rPr>
              <a:t>l’outil</a:t>
            </a:r>
            <a:r>
              <a:rPr lang="en-US" altLang="en-US" sz="1200" dirty="0">
                <a:solidFill>
                  <a:srgbClr val="000000"/>
                </a:solidFill>
              </a:rPr>
              <a:t> GRIG-PE </a:t>
            </a:r>
            <a:r>
              <a:rPr lang="en-US" altLang="en-US" sz="1200" dirty="0" err="1">
                <a:solidFill>
                  <a:srgbClr val="000000"/>
                </a:solidFill>
              </a:rPr>
              <a:t>ou</a:t>
            </a:r>
            <a:r>
              <a:rPr lang="en-US" altLang="en-US" sz="1200" dirty="0">
                <a:solidFill>
                  <a:srgbClr val="000000"/>
                </a:solidFill>
              </a:rPr>
              <a:t> </a:t>
            </a:r>
            <a:r>
              <a:rPr lang="en-US" altLang="en-US" sz="1200" dirty="0" err="1">
                <a:solidFill>
                  <a:srgbClr val="000000"/>
                </a:solidFill>
              </a:rPr>
              <a:t>devrait</a:t>
            </a:r>
            <a:r>
              <a:rPr lang="en-US" altLang="en-US" sz="1200" dirty="0">
                <a:solidFill>
                  <a:srgbClr val="000000"/>
                </a:solidFill>
              </a:rPr>
              <a:t> </a:t>
            </a:r>
            <a:r>
              <a:rPr lang="en-US" altLang="en-US" sz="1200" dirty="0" err="1">
                <a:solidFill>
                  <a:srgbClr val="000000"/>
                </a:solidFill>
              </a:rPr>
              <a:t>être</a:t>
            </a:r>
            <a:r>
              <a:rPr lang="en-US" altLang="en-US" sz="1200" dirty="0">
                <a:solidFill>
                  <a:srgbClr val="000000"/>
                </a:solidFill>
              </a:rPr>
              <a:t> </a:t>
            </a:r>
            <a:r>
              <a:rPr lang="en-US" altLang="en-US" sz="1200" dirty="0" err="1">
                <a:solidFill>
                  <a:srgbClr val="000000"/>
                </a:solidFill>
              </a:rPr>
              <a:t>prise</a:t>
            </a:r>
            <a:r>
              <a:rPr lang="en-US" altLang="en-US" sz="1200" dirty="0">
                <a:solidFill>
                  <a:srgbClr val="000000"/>
                </a:solidFill>
              </a:rPr>
              <a:t> </a:t>
            </a:r>
            <a:r>
              <a:rPr lang="en-US" altLang="en-US" sz="1200" dirty="0" err="1">
                <a:solidFill>
                  <a:srgbClr val="000000"/>
                </a:solidFill>
              </a:rPr>
              <a:t>en</a:t>
            </a:r>
            <a:r>
              <a:rPr lang="en-US" altLang="en-US" sz="1200" dirty="0">
                <a:solidFill>
                  <a:srgbClr val="000000"/>
                </a:solidFill>
              </a:rPr>
              <a:t> </a:t>
            </a:r>
            <a:r>
              <a:rPr lang="en-US" altLang="en-US" sz="1200" dirty="0" err="1">
                <a:solidFill>
                  <a:srgbClr val="000000"/>
                </a:solidFill>
              </a:rPr>
              <a:t>considération</a:t>
            </a:r>
            <a:r>
              <a:rPr lang="en-US" altLang="en-US" sz="1200" dirty="0">
                <a:solidFill>
                  <a:srgbClr val="000000"/>
                </a:solidFill>
              </a:rPr>
              <a:t> au moment de faire des RIG.*</a:t>
            </a:r>
          </a:p>
        </p:txBody>
      </p:sp>
      <p:sp>
        <p:nvSpPr>
          <p:cNvPr id="19477" name="TextBox 24">
            <a:extLst>
              <a:ext uri="{FF2B5EF4-FFF2-40B4-BE49-F238E27FC236}">
                <a16:creationId xmlns:a16="http://schemas.microsoft.com/office/drawing/2014/main" id="{656C47A1-3BAC-44D9-AFD4-A1C75FD38DA9}"/>
              </a:ext>
            </a:extLst>
          </p:cNvPr>
          <p:cNvSpPr txBox="1">
            <a:spLocks noChangeArrowheads="1"/>
          </p:cNvSpPr>
          <p:nvPr/>
        </p:nvSpPr>
        <p:spPr bwMode="auto">
          <a:xfrm>
            <a:off x="4460081" y="3232606"/>
            <a:ext cx="4829176"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eaLnBrk="1" hangingPunct="1">
              <a:lnSpc>
                <a:spcPct val="100000"/>
              </a:lnSpc>
              <a:spcBef>
                <a:spcPct val="0"/>
              </a:spcBef>
              <a:buFontTx/>
              <a:buNone/>
            </a:pPr>
            <a:r>
              <a:rPr lang="en-US" altLang="en-US" sz="1200" dirty="0">
                <a:solidFill>
                  <a:srgbClr val="000000"/>
                </a:solidFill>
              </a:rPr>
              <a:t>dans les </a:t>
            </a:r>
            <a:r>
              <a:rPr lang="en-US" altLang="en-US" sz="1200" dirty="0" err="1">
                <a:solidFill>
                  <a:srgbClr val="000000"/>
                </a:solidFill>
              </a:rPr>
              <a:t>lois</a:t>
            </a:r>
            <a:r>
              <a:rPr lang="en-US" altLang="en-US" sz="1200" dirty="0">
                <a:solidFill>
                  <a:srgbClr val="000000"/>
                </a:solidFill>
              </a:rPr>
              <a:t> </a:t>
            </a:r>
            <a:r>
              <a:rPr lang="en-US" altLang="en-US" sz="1200" dirty="0" err="1">
                <a:solidFill>
                  <a:srgbClr val="000000"/>
                </a:solidFill>
              </a:rPr>
              <a:t>ou</a:t>
            </a:r>
            <a:r>
              <a:rPr lang="en-US" altLang="en-US" sz="1200" dirty="0">
                <a:solidFill>
                  <a:srgbClr val="000000"/>
                </a:solidFill>
              </a:rPr>
              <a:t> les </a:t>
            </a:r>
            <a:r>
              <a:rPr lang="en-US" altLang="en-US" sz="1200" dirty="0" err="1">
                <a:solidFill>
                  <a:srgbClr val="000000"/>
                </a:solidFill>
              </a:rPr>
              <a:t>règlements</a:t>
            </a:r>
            <a:r>
              <a:rPr lang="en-US" altLang="en-US" sz="1200" dirty="0">
                <a:solidFill>
                  <a:srgbClr val="000000"/>
                </a:solidFill>
              </a:rPr>
              <a:t> </a:t>
            </a:r>
            <a:r>
              <a:rPr lang="en-US" altLang="en-US" sz="1200" dirty="0" err="1">
                <a:solidFill>
                  <a:srgbClr val="000000"/>
                </a:solidFill>
              </a:rPr>
              <a:t>dictent</a:t>
            </a:r>
            <a:r>
              <a:rPr lang="en-US" altLang="en-US" sz="1200" dirty="0">
                <a:solidFill>
                  <a:srgbClr val="000000"/>
                </a:solidFill>
              </a:rPr>
              <a:t> comment les </a:t>
            </a:r>
            <a:r>
              <a:rPr lang="en-US" altLang="en-US" sz="1200" dirty="0" err="1">
                <a:solidFill>
                  <a:srgbClr val="000000"/>
                </a:solidFill>
              </a:rPr>
              <a:t>renseignements</a:t>
            </a:r>
            <a:r>
              <a:rPr lang="en-US" altLang="en-US" sz="1200" dirty="0">
                <a:solidFill>
                  <a:srgbClr val="000000"/>
                </a:solidFill>
              </a:rPr>
              <a:t> </a:t>
            </a:r>
            <a:r>
              <a:rPr lang="en-US" altLang="en-US" sz="1200" dirty="0" err="1">
                <a:solidFill>
                  <a:srgbClr val="000000"/>
                </a:solidFill>
              </a:rPr>
              <a:t>sont</a:t>
            </a:r>
            <a:r>
              <a:rPr lang="en-US" altLang="en-US" sz="1200" dirty="0">
                <a:solidFill>
                  <a:srgbClr val="000000"/>
                </a:solidFill>
              </a:rPr>
              <a:t> </a:t>
            </a:r>
            <a:r>
              <a:rPr lang="en-US" altLang="en-US" sz="1200" dirty="0" err="1">
                <a:solidFill>
                  <a:srgbClr val="000000"/>
                </a:solidFill>
              </a:rPr>
              <a:t>recueillis</a:t>
            </a:r>
            <a:r>
              <a:rPr lang="en-US" altLang="en-US" sz="1200" dirty="0">
                <a:solidFill>
                  <a:srgbClr val="000000"/>
                </a:solidFill>
              </a:rPr>
              <a:t>, </a:t>
            </a:r>
            <a:r>
              <a:rPr lang="en-US" altLang="en-US" sz="1200" dirty="0" err="1">
                <a:solidFill>
                  <a:srgbClr val="000000"/>
                </a:solidFill>
              </a:rPr>
              <a:t>utilisés</a:t>
            </a:r>
            <a:r>
              <a:rPr lang="en-US" altLang="en-US" sz="1200" dirty="0">
                <a:solidFill>
                  <a:srgbClr val="000000"/>
                </a:solidFill>
              </a:rPr>
              <a:t>, </a:t>
            </a:r>
            <a:r>
              <a:rPr lang="en-US" altLang="en-US" sz="1200" dirty="0" err="1">
                <a:solidFill>
                  <a:srgbClr val="000000"/>
                </a:solidFill>
              </a:rPr>
              <a:t>divulgués</a:t>
            </a:r>
            <a:r>
              <a:rPr lang="en-US" altLang="en-US" sz="1200" dirty="0">
                <a:solidFill>
                  <a:srgbClr val="000000"/>
                </a:solidFill>
              </a:rPr>
              <a:t>, </a:t>
            </a:r>
            <a:r>
              <a:rPr lang="en-US" altLang="en-US" sz="1200" dirty="0" err="1">
                <a:solidFill>
                  <a:srgbClr val="000000"/>
                </a:solidFill>
              </a:rPr>
              <a:t>stockés</a:t>
            </a:r>
            <a:r>
              <a:rPr lang="en-US" altLang="en-US" sz="1200" dirty="0">
                <a:solidFill>
                  <a:srgbClr val="000000"/>
                </a:solidFill>
              </a:rPr>
              <a:t> et protégés. </a:t>
            </a:r>
          </a:p>
          <a:p>
            <a:pPr algn="ctr" eaLnBrk="1" hangingPunct="1">
              <a:lnSpc>
                <a:spcPct val="100000"/>
              </a:lnSpc>
              <a:spcBef>
                <a:spcPct val="0"/>
              </a:spcBef>
              <a:buFontTx/>
              <a:buNone/>
            </a:pPr>
            <a:r>
              <a:rPr lang="en-US" altLang="en-US" sz="1200" dirty="0" err="1">
                <a:solidFill>
                  <a:srgbClr val="000000"/>
                </a:solidFill>
              </a:rPr>
              <a:t>L’application</a:t>
            </a:r>
            <a:r>
              <a:rPr lang="en-US" altLang="en-US" sz="1200" dirty="0">
                <a:solidFill>
                  <a:srgbClr val="000000"/>
                </a:solidFill>
              </a:rPr>
              <a:t> de la </a:t>
            </a:r>
            <a:r>
              <a:rPr lang="en-US" altLang="en-US" sz="1200" dirty="0" err="1">
                <a:solidFill>
                  <a:srgbClr val="000000"/>
                </a:solidFill>
              </a:rPr>
              <a:t>loi</a:t>
            </a:r>
            <a:r>
              <a:rPr lang="en-US" altLang="en-US" sz="1200" dirty="0">
                <a:solidFill>
                  <a:srgbClr val="000000"/>
                </a:solidFill>
              </a:rPr>
              <a:t> </a:t>
            </a:r>
            <a:r>
              <a:rPr lang="en-US" altLang="en-US" sz="1200" dirty="0" err="1">
                <a:solidFill>
                  <a:srgbClr val="000000"/>
                </a:solidFill>
              </a:rPr>
              <a:t>dépendra</a:t>
            </a:r>
            <a:r>
              <a:rPr lang="en-US" altLang="en-US" sz="1200" dirty="0">
                <a:solidFill>
                  <a:srgbClr val="000000"/>
                </a:solidFill>
              </a:rPr>
              <a:t> de </a:t>
            </a:r>
            <a:r>
              <a:rPr lang="en-US" altLang="en-US" sz="1200" dirty="0" err="1">
                <a:solidFill>
                  <a:srgbClr val="000000"/>
                </a:solidFill>
              </a:rPr>
              <a:t>votre</a:t>
            </a:r>
            <a:r>
              <a:rPr lang="en-US" altLang="en-US" sz="1200" dirty="0">
                <a:solidFill>
                  <a:srgbClr val="000000"/>
                </a:solidFill>
              </a:rPr>
              <a:t> </a:t>
            </a:r>
            <a:r>
              <a:rPr lang="en-US" altLang="en-US" sz="1200" dirty="0" err="1">
                <a:solidFill>
                  <a:srgbClr val="000000"/>
                </a:solidFill>
              </a:rPr>
              <a:t>organisme</a:t>
            </a:r>
            <a:r>
              <a:rPr lang="en-US" altLang="en-US" sz="1200" dirty="0">
                <a:solidFill>
                  <a:srgbClr val="000000"/>
                </a:solidFill>
              </a:rPr>
              <a:t>, de </a:t>
            </a:r>
            <a:r>
              <a:rPr lang="en-US" altLang="en-US" sz="1200" dirty="0" err="1">
                <a:solidFill>
                  <a:srgbClr val="000000"/>
                </a:solidFill>
              </a:rPr>
              <a:t>votre</a:t>
            </a:r>
            <a:r>
              <a:rPr lang="en-US" altLang="en-US" sz="1200" dirty="0">
                <a:solidFill>
                  <a:srgbClr val="000000"/>
                </a:solidFill>
              </a:rPr>
              <a:t> personnel, des </a:t>
            </a:r>
            <a:r>
              <a:rPr lang="en-US" altLang="en-US" sz="1200" dirty="0" err="1">
                <a:solidFill>
                  <a:srgbClr val="000000"/>
                </a:solidFill>
              </a:rPr>
              <a:t>personnes</a:t>
            </a:r>
            <a:r>
              <a:rPr lang="en-US" altLang="en-US" sz="1200" dirty="0">
                <a:solidFill>
                  <a:srgbClr val="000000"/>
                </a:solidFill>
              </a:rPr>
              <a:t> que </a:t>
            </a:r>
            <a:r>
              <a:rPr lang="en-US" altLang="en-US" sz="1200" dirty="0" err="1">
                <a:solidFill>
                  <a:srgbClr val="000000"/>
                </a:solidFill>
              </a:rPr>
              <a:t>vous</a:t>
            </a:r>
            <a:r>
              <a:rPr lang="en-US" altLang="en-US" sz="1200" dirty="0">
                <a:solidFill>
                  <a:srgbClr val="000000"/>
                </a:solidFill>
              </a:rPr>
              <a:t> </a:t>
            </a:r>
            <a:r>
              <a:rPr lang="en-US" altLang="en-US" sz="1200" dirty="0" err="1">
                <a:solidFill>
                  <a:srgbClr val="000000"/>
                </a:solidFill>
              </a:rPr>
              <a:t>servez</a:t>
            </a:r>
            <a:r>
              <a:rPr lang="en-US" altLang="en-US" sz="1200" dirty="0">
                <a:solidFill>
                  <a:srgbClr val="000000"/>
                </a:solidFill>
              </a:rPr>
              <a:t> et du type de </a:t>
            </a:r>
            <a:r>
              <a:rPr lang="en-US" altLang="en-US" sz="1200" dirty="0" err="1">
                <a:solidFill>
                  <a:srgbClr val="000000"/>
                </a:solidFill>
              </a:rPr>
              <a:t>renseignements</a:t>
            </a:r>
            <a:r>
              <a:rPr lang="en-US" altLang="en-US" sz="1200" dirty="0">
                <a:solidFill>
                  <a:srgbClr val="000000"/>
                </a:solidFill>
              </a:rPr>
              <a:t> </a:t>
            </a:r>
            <a:r>
              <a:rPr lang="en-US" altLang="en-US" sz="1200" dirty="0" err="1">
                <a:solidFill>
                  <a:srgbClr val="000000"/>
                </a:solidFill>
              </a:rPr>
              <a:t>personnels</a:t>
            </a:r>
            <a:r>
              <a:rPr lang="en-US" altLang="en-US" sz="1200" dirty="0">
                <a:solidFill>
                  <a:srgbClr val="000000"/>
                </a:solidFill>
              </a:rPr>
              <a:t> </a:t>
            </a:r>
            <a:r>
              <a:rPr lang="en-US" altLang="en-US" sz="1200" dirty="0" err="1">
                <a:solidFill>
                  <a:srgbClr val="000000"/>
                </a:solidFill>
              </a:rPr>
              <a:t>recueillis</a:t>
            </a:r>
            <a:r>
              <a:rPr lang="en-US" altLang="en-US" sz="1200" dirty="0">
                <a:solidFill>
                  <a:srgbClr val="000000"/>
                </a:solidFill>
              </a:rPr>
              <a:t> et </a:t>
            </a:r>
            <a:r>
              <a:rPr lang="en-US" altLang="en-US" sz="1200" dirty="0" err="1">
                <a:solidFill>
                  <a:srgbClr val="000000"/>
                </a:solidFill>
              </a:rPr>
              <a:t>utilisés</a:t>
            </a:r>
            <a:r>
              <a:rPr lang="en-US" altLang="en-US" sz="1200" dirty="0">
                <a:solidFill>
                  <a:srgbClr val="000000"/>
                </a:solidFill>
              </a:rPr>
              <a:t>.   </a:t>
            </a:r>
          </a:p>
        </p:txBody>
      </p:sp>
      <p:sp>
        <p:nvSpPr>
          <p:cNvPr id="24" name="Rectangle: Rounded Corners 23">
            <a:extLst>
              <a:ext uri="{FF2B5EF4-FFF2-40B4-BE49-F238E27FC236}">
                <a16:creationId xmlns:a16="http://schemas.microsoft.com/office/drawing/2014/main" id="{8AF0B8E9-C558-4A39-BCE9-83E4F1EB7AFB}"/>
              </a:ext>
            </a:extLst>
          </p:cNvPr>
          <p:cNvSpPr/>
          <p:nvPr/>
        </p:nvSpPr>
        <p:spPr bwMode="auto">
          <a:xfrm>
            <a:off x="7544010" y="5824308"/>
            <a:ext cx="955675" cy="314325"/>
          </a:xfrm>
          <a:prstGeom prst="roundRect">
            <a:avLst/>
          </a:prstGeom>
          <a:solidFill>
            <a:schemeClr val="accent5">
              <a:lumMod val="60000"/>
              <a:lumOff val="40000"/>
              <a:alpha val="50000"/>
            </a:schemeClr>
          </a:solidFill>
          <a:ln>
            <a:noFill/>
          </a:ln>
        </p:spPr>
        <p:style>
          <a:lnRef idx="0">
            <a:scrgbClr r="0" g="0" b="0"/>
          </a:lnRef>
          <a:fillRef idx="0">
            <a:scrgbClr r="0" g="0" b="0"/>
          </a:fillRef>
          <a:effectRef idx="0">
            <a:scrgbClr r="0" g="0" b="0"/>
          </a:effectRef>
          <a:fontRef idx="minor">
            <a:schemeClr val="lt1"/>
          </a:fontRef>
        </p:style>
        <p:txBody>
          <a:bodyPr anchor="ct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eaLnBrk="1" hangingPunct="1">
              <a:lnSpc>
                <a:spcPct val="100000"/>
              </a:lnSpc>
              <a:spcBef>
                <a:spcPct val="0"/>
              </a:spcBef>
              <a:buFontTx/>
              <a:buNone/>
            </a:pPr>
            <a:r>
              <a:rPr lang="en-US" altLang="en-US" sz="1400">
                <a:solidFill>
                  <a:srgbClr val="000000"/>
                </a:solidFill>
              </a:rPr>
              <a:t>LAIPVP </a:t>
            </a:r>
          </a:p>
        </p:txBody>
      </p:sp>
      <p:sp>
        <p:nvSpPr>
          <p:cNvPr id="19479" name="TextBox 8">
            <a:extLst>
              <a:ext uri="{FF2B5EF4-FFF2-40B4-BE49-F238E27FC236}">
                <a16:creationId xmlns:a16="http://schemas.microsoft.com/office/drawing/2014/main" id="{EF76953A-EE6D-4C8F-A62A-90FC5C9BD9E1}"/>
              </a:ext>
            </a:extLst>
          </p:cNvPr>
          <p:cNvSpPr txBox="1">
            <a:spLocks noChangeArrowheads="1"/>
          </p:cNvSpPr>
          <p:nvPr/>
        </p:nvSpPr>
        <p:spPr bwMode="auto">
          <a:xfrm>
            <a:off x="3937863" y="5757012"/>
            <a:ext cx="351326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spcAft>
                <a:spcPts val="800"/>
              </a:spcAft>
              <a:buFontTx/>
              <a:buNone/>
            </a:pPr>
            <a:r>
              <a:rPr lang="en-US" altLang="en-US" sz="1200" dirty="0" err="1">
                <a:solidFill>
                  <a:srgbClr val="000000"/>
                </a:solidFill>
              </a:rPr>
              <a:t>Loi</a:t>
            </a:r>
            <a:r>
              <a:rPr lang="en-US" altLang="en-US" sz="1200" dirty="0">
                <a:solidFill>
                  <a:srgbClr val="000000"/>
                </a:solidFill>
              </a:rPr>
              <a:t> de 2008 sur les services et </a:t>
            </a:r>
            <a:r>
              <a:rPr lang="en-US" altLang="en-US" sz="1200" dirty="0" err="1">
                <a:solidFill>
                  <a:srgbClr val="000000"/>
                </a:solidFill>
              </a:rPr>
              <a:t>soutiens</a:t>
            </a:r>
            <a:r>
              <a:rPr lang="en-US" altLang="en-US" sz="1200" dirty="0">
                <a:solidFill>
                  <a:srgbClr val="000000"/>
                </a:solidFill>
              </a:rPr>
              <a:t> </a:t>
            </a:r>
            <a:r>
              <a:rPr lang="en-US" altLang="en-US" sz="1200" dirty="0" err="1">
                <a:solidFill>
                  <a:srgbClr val="000000"/>
                </a:solidFill>
              </a:rPr>
              <a:t>favorisant</a:t>
            </a:r>
            <a:r>
              <a:rPr lang="en-US" altLang="en-US" sz="1200" dirty="0">
                <a:solidFill>
                  <a:srgbClr val="000000"/>
                </a:solidFill>
              </a:rPr>
              <a:t> </a:t>
            </a:r>
            <a:r>
              <a:rPr lang="en-US" altLang="en-US" sz="1200" dirty="0" err="1">
                <a:solidFill>
                  <a:srgbClr val="000000"/>
                </a:solidFill>
              </a:rPr>
              <a:t>l’inclusion</a:t>
            </a:r>
            <a:r>
              <a:rPr lang="en-US" altLang="en-US" sz="1200" dirty="0">
                <a:solidFill>
                  <a:srgbClr val="000000"/>
                </a:solidFill>
              </a:rPr>
              <a:t> </a:t>
            </a:r>
            <a:r>
              <a:rPr lang="en-US" altLang="en-US" sz="1200" dirty="0" err="1">
                <a:solidFill>
                  <a:srgbClr val="000000"/>
                </a:solidFill>
              </a:rPr>
              <a:t>sociale</a:t>
            </a:r>
            <a:r>
              <a:rPr lang="en-US" altLang="en-US" sz="1200" dirty="0">
                <a:solidFill>
                  <a:srgbClr val="000000"/>
                </a:solidFill>
              </a:rPr>
              <a:t> des </a:t>
            </a:r>
            <a:r>
              <a:rPr lang="en-US" altLang="en-US" sz="1200" dirty="0" err="1">
                <a:solidFill>
                  <a:srgbClr val="000000"/>
                </a:solidFill>
              </a:rPr>
              <a:t>personnes</a:t>
            </a:r>
            <a:r>
              <a:rPr lang="en-US" altLang="en-US" sz="1200" dirty="0">
                <a:solidFill>
                  <a:srgbClr val="000000"/>
                </a:solidFill>
              </a:rPr>
              <a:t> </a:t>
            </a:r>
            <a:r>
              <a:rPr lang="en-US" altLang="en-US" sz="1200" dirty="0" err="1">
                <a:solidFill>
                  <a:srgbClr val="000000"/>
                </a:solidFill>
              </a:rPr>
              <a:t>ayant</a:t>
            </a:r>
            <a:r>
              <a:rPr lang="en-US" altLang="en-US" sz="1200" dirty="0">
                <a:solidFill>
                  <a:srgbClr val="000000"/>
                </a:solidFill>
              </a:rPr>
              <a:t> </a:t>
            </a:r>
            <a:r>
              <a:rPr lang="en-US" altLang="en-US" sz="1200" dirty="0" err="1">
                <a:solidFill>
                  <a:srgbClr val="000000"/>
                </a:solidFill>
              </a:rPr>
              <a:t>une</a:t>
            </a:r>
            <a:r>
              <a:rPr lang="en-US" altLang="en-US" sz="1200" dirty="0">
                <a:solidFill>
                  <a:srgbClr val="000000"/>
                </a:solidFill>
              </a:rPr>
              <a:t> </a:t>
            </a:r>
            <a:r>
              <a:rPr lang="en-US" altLang="en-US" sz="1200" dirty="0" err="1">
                <a:solidFill>
                  <a:srgbClr val="000000"/>
                </a:solidFill>
              </a:rPr>
              <a:t>déficience</a:t>
            </a:r>
            <a:r>
              <a:rPr lang="en-US" altLang="en-US" sz="1200" dirty="0">
                <a:solidFill>
                  <a:srgbClr val="000000"/>
                </a:solidFill>
              </a:rPr>
              <a:t> </a:t>
            </a:r>
            <a:r>
              <a:rPr lang="en-US" altLang="en-US" sz="1200" dirty="0" err="1">
                <a:solidFill>
                  <a:srgbClr val="000000"/>
                </a:solidFill>
              </a:rPr>
              <a:t>intellectuelle</a:t>
            </a:r>
            <a:r>
              <a:rPr lang="en-US" altLang="en-US" sz="1200" dirty="0">
                <a:solidFill>
                  <a:srgbClr val="000000"/>
                </a:solidFill>
              </a:rPr>
              <a:t> </a:t>
            </a:r>
          </a:p>
        </p:txBody>
      </p:sp>
      <p:sp>
        <p:nvSpPr>
          <p:cNvPr id="19480" name="TextBox 10">
            <a:extLst>
              <a:ext uri="{FF2B5EF4-FFF2-40B4-BE49-F238E27FC236}">
                <a16:creationId xmlns:a16="http://schemas.microsoft.com/office/drawing/2014/main" id="{5F8053DD-83E0-4F42-A92C-C609BE025D27}"/>
              </a:ext>
            </a:extLst>
          </p:cNvPr>
          <p:cNvSpPr txBox="1">
            <a:spLocks noChangeArrowheads="1"/>
          </p:cNvSpPr>
          <p:nvPr/>
        </p:nvSpPr>
        <p:spPr bwMode="auto">
          <a:xfrm>
            <a:off x="8537961" y="5758256"/>
            <a:ext cx="285304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spcAft>
                <a:spcPts val="800"/>
              </a:spcAft>
              <a:buFontTx/>
              <a:buNone/>
            </a:pPr>
            <a:r>
              <a:rPr lang="en-US" altLang="en-US" sz="1200" dirty="0" err="1">
                <a:solidFill>
                  <a:srgbClr val="000000"/>
                </a:solidFill>
              </a:rPr>
              <a:t>Loi</a:t>
            </a:r>
            <a:r>
              <a:rPr lang="en-US" altLang="en-US" sz="1200" dirty="0">
                <a:solidFill>
                  <a:srgbClr val="000000"/>
                </a:solidFill>
              </a:rPr>
              <a:t> sur </a:t>
            </a:r>
            <a:r>
              <a:rPr lang="en-US" altLang="en-US" sz="1200" dirty="0" err="1">
                <a:solidFill>
                  <a:srgbClr val="000000"/>
                </a:solidFill>
              </a:rPr>
              <a:t>l’accès</a:t>
            </a:r>
            <a:r>
              <a:rPr lang="en-US" altLang="en-US" sz="1200" dirty="0">
                <a:solidFill>
                  <a:srgbClr val="000000"/>
                </a:solidFill>
              </a:rPr>
              <a:t> à </a:t>
            </a:r>
            <a:r>
              <a:rPr lang="en-US" altLang="en-US" sz="1200" dirty="0" err="1">
                <a:solidFill>
                  <a:srgbClr val="000000"/>
                </a:solidFill>
              </a:rPr>
              <a:t>l’information</a:t>
            </a:r>
            <a:r>
              <a:rPr lang="en-US" altLang="en-US" sz="1200" dirty="0">
                <a:solidFill>
                  <a:srgbClr val="000000"/>
                </a:solidFill>
              </a:rPr>
              <a:t> et la protection de la vie </a:t>
            </a:r>
            <a:r>
              <a:rPr lang="en-US" altLang="en-US" sz="1200" dirty="0" err="1">
                <a:solidFill>
                  <a:srgbClr val="000000"/>
                </a:solidFill>
              </a:rPr>
              <a:t>privée</a:t>
            </a:r>
            <a:r>
              <a:rPr lang="en-US" altLang="en-US" sz="1200" dirty="0">
                <a:solidFill>
                  <a:srgbClr val="000000"/>
                </a:solidFill>
              </a:rPr>
              <a:t> </a:t>
            </a:r>
          </a:p>
        </p:txBody>
      </p:sp>
      <p:sp>
        <p:nvSpPr>
          <p:cNvPr id="27" name="Rectangle: Rounded Corners 26">
            <a:extLst>
              <a:ext uri="{FF2B5EF4-FFF2-40B4-BE49-F238E27FC236}">
                <a16:creationId xmlns:a16="http://schemas.microsoft.com/office/drawing/2014/main" id="{0A721EC3-BE63-4A39-8F75-8A317DB3889E}"/>
              </a:ext>
            </a:extLst>
          </p:cNvPr>
          <p:cNvSpPr/>
          <p:nvPr/>
        </p:nvSpPr>
        <p:spPr bwMode="auto">
          <a:xfrm>
            <a:off x="7536072" y="5438546"/>
            <a:ext cx="971550" cy="314325"/>
          </a:xfrm>
          <a:prstGeom prst="roundRect">
            <a:avLst/>
          </a:prstGeom>
          <a:solidFill>
            <a:schemeClr val="accent5">
              <a:lumMod val="60000"/>
              <a:lumOff val="40000"/>
              <a:alpha val="50000"/>
            </a:schemeClr>
          </a:solidFill>
          <a:ln>
            <a:noFill/>
          </a:ln>
        </p:spPr>
        <p:style>
          <a:lnRef idx="0">
            <a:scrgbClr r="0" g="0" b="0"/>
          </a:lnRef>
          <a:fillRef idx="0">
            <a:scrgbClr r="0" g="0" b="0"/>
          </a:fillRef>
          <a:effectRef idx="0">
            <a:scrgbClr r="0" g="0" b="0"/>
          </a:effectRef>
          <a:fontRef idx="minor">
            <a:schemeClr val="lt1"/>
          </a:fontRef>
        </p:style>
        <p:txBody>
          <a:bodyPr anchor="ct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eaLnBrk="1" hangingPunct="1">
              <a:lnSpc>
                <a:spcPct val="100000"/>
              </a:lnSpc>
              <a:spcBef>
                <a:spcPct val="0"/>
              </a:spcBef>
              <a:buFontTx/>
              <a:buNone/>
            </a:pPr>
            <a:r>
              <a:rPr lang="en-US" altLang="en-US" sz="1400">
                <a:solidFill>
                  <a:srgbClr val="000000"/>
                </a:solidFill>
              </a:rPr>
              <a:t>LPRPS </a:t>
            </a:r>
          </a:p>
        </p:txBody>
      </p:sp>
      <p:sp>
        <p:nvSpPr>
          <p:cNvPr id="34" name="Isosceles Triangle 33" descr="Tiered pyramid showing the privacy legislation landscape. Top tier shows Service Provider Policies and Procedures, second tier shows Privacy Authorities and Obligations, and the bottom tier shows Legislation.&#10;&#10;Child, Youth and Family Services Act &#10;Ministry of Community and Social Services Act&#10;Services and Supports to Promote the Social Inclusion of Persons with Developmental Disabilities Act &#10;">
            <a:extLst>
              <a:ext uri="{FF2B5EF4-FFF2-40B4-BE49-F238E27FC236}">
                <a16:creationId xmlns:a16="http://schemas.microsoft.com/office/drawing/2014/main" id="{CFD93234-10BF-4FE9-8348-6E971C66D169}"/>
              </a:ext>
            </a:extLst>
          </p:cNvPr>
          <p:cNvSpPr/>
          <p:nvPr/>
        </p:nvSpPr>
        <p:spPr bwMode="auto">
          <a:xfrm>
            <a:off x="1676400" y="690563"/>
            <a:ext cx="10402887" cy="5751428"/>
          </a:xfrm>
          <a:prstGeom prst="triangle">
            <a:avLst/>
          </a:prstGeom>
          <a:no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463" name="TextBox 7">
            <a:extLst>
              <a:ext uri="{FF2B5EF4-FFF2-40B4-BE49-F238E27FC236}">
                <a16:creationId xmlns:a16="http://schemas.microsoft.com/office/drawing/2014/main" id="{A8A2E4D6-A9D9-4D3E-B2AD-CAE443E159B0}"/>
              </a:ext>
            </a:extLst>
          </p:cNvPr>
          <p:cNvSpPr txBox="1">
            <a:spLocks noChangeArrowheads="1"/>
          </p:cNvSpPr>
          <p:nvPr>
            <p:custDataLst>
              <p:tags r:id="rId5"/>
            </p:custDataLst>
          </p:nvPr>
        </p:nvSpPr>
        <p:spPr bwMode="auto">
          <a:xfrm>
            <a:off x="1793875" y="6467475"/>
            <a:ext cx="72517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buFontTx/>
              <a:buNone/>
            </a:pPr>
            <a:r>
              <a:rPr lang="en-US" altLang="en-US" sz="1400">
                <a:solidFill>
                  <a:srgbClr val="000000"/>
                </a:solidFill>
              </a:rPr>
              <a:t>*Voir l’annexe A pour plus de contexte et de détails</a:t>
            </a:r>
          </a:p>
        </p:txBody>
      </p:sp>
      <p:sp>
        <p:nvSpPr>
          <p:cNvPr id="19464" name="TextBox 3">
            <a:extLst>
              <a:ext uri="{FF2B5EF4-FFF2-40B4-BE49-F238E27FC236}">
                <a16:creationId xmlns:a16="http://schemas.microsoft.com/office/drawing/2014/main" id="{A6D4390F-225C-4C76-BBC5-9B29EAA236FB}"/>
              </a:ext>
            </a:extLst>
          </p:cNvPr>
          <p:cNvSpPr txBox="1">
            <a:spLocks noChangeArrowheads="1"/>
          </p:cNvSpPr>
          <p:nvPr>
            <p:custDataLst>
              <p:tags r:id="rId6"/>
            </p:custDataLst>
          </p:nvPr>
        </p:nvSpPr>
        <p:spPr bwMode="auto">
          <a:xfrm>
            <a:off x="249237" y="3857953"/>
            <a:ext cx="2982753"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eaLnBrk="1" hangingPunct="1">
              <a:lnSpc>
                <a:spcPct val="100000"/>
              </a:lnSpc>
              <a:spcBef>
                <a:spcPct val="0"/>
              </a:spcBef>
              <a:spcAft>
                <a:spcPts val="800"/>
              </a:spcAft>
              <a:buFontTx/>
              <a:buNone/>
            </a:pPr>
            <a:r>
              <a:rPr lang="en-US" altLang="en-US" sz="1400" i="1" dirty="0">
                <a:solidFill>
                  <a:srgbClr val="225E6D"/>
                </a:solidFill>
              </a:rPr>
              <a:t>Limiter la </a:t>
            </a:r>
            <a:r>
              <a:rPr lang="en-US" altLang="en-US" sz="1400" i="1" dirty="0" err="1">
                <a:solidFill>
                  <a:srgbClr val="225E6D"/>
                </a:solidFill>
              </a:rPr>
              <a:t>collecte</a:t>
            </a:r>
            <a:r>
              <a:rPr lang="en-US" altLang="en-US" sz="1400" i="1" dirty="0">
                <a:solidFill>
                  <a:srgbClr val="225E6D"/>
                </a:solidFill>
              </a:rPr>
              <a:t>, </a:t>
            </a:r>
            <a:r>
              <a:rPr lang="en-US" altLang="en-US" sz="1400" i="1" dirty="0" err="1">
                <a:solidFill>
                  <a:srgbClr val="225E6D"/>
                </a:solidFill>
              </a:rPr>
              <a:t>l’utilisation</a:t>
            </a:r>
            <a:r>
              <a:rPr lang="en-US" altLang="en-US" sz="1400" i="1" dirty="0">
                <a:solidFill>
                  <a:srgbClr val="225E6D"/>
                </a:solidFill>
              </a:rPr>
              <a:t>, la divulgation et la conservation</a:t>
            </a:r>
          </a:p>
          <a:p>
            <a:pPr eaLnBrk="1" hangingPunct="1">
              <a:lnSpc>
                <a:spcPct val="100000"/>
              </a:lnSpc>
              <a:spcBef>
                <a:spcPct val="0"/>
              </a:spcBef>
              <a:spcAft>
                <a:spcPts val="800"/>
              </a:spcAft>
              <a:buFontTx/>
              <a:buNone/>
            </a:pPr>
            <a:r>
              <a:rPr lang="en-US" altLang="en-US" sz="1400" i="1" dirty="0" err="1">
                <a:solidFill>
                  <a:srgbClr val="225E6D"/>
                </a:solidFill>
              </a:rPr>
              <a:t>Ouverture</a:t>
            </a:r>
            <a:r>
              <a:rPr lang="en-US" altLang="en-US" sz="1400" i="1" dirty="0">
                <a:solidFill>
                  <a:srgbClr val="225E6D"/>
                </a:solidFill>
              </a:rPr>
              <a:t> </a:t>
            </a:r>
          </a:p>
          <a:p>
            <a:pPr eaLnBrk="1" hangingPunct="1">
              <a:lnSpc>
                <a:spcPct val="100000"/>
              </a:lnSpc>
              <a:spcBef>
                <a:spcPct val="0"/>
              </a:spcBef>
              <a:spcAft>
                <a:spcPts val="800"/>
              </a:spcAft>
              <a:buFontTx/>
              <a:buNone/>
            </a:pPr>
            <a:r>
              <a:rPr lang="en-US" altLang="en-US" sz="1400" i="1" dirty="0" err="1">
                <a:solidFill>
                  <a:srgbClr val="225E6D"/>
                </a:solidFill>
              </a:rPr>
              <a:t>Mesures</a:t>
            </a:r>
            <a:r>
              <a:rPr lang="en-US" altLang="en-US" sz="1400" i="1" dirty="0">
                <a:solidFill>
                  <a:srgbClr val="225E6D"/>
                </a:solidFill>
              </a:rPr>
              <a:t> de protection</a:t>
            </a:r>
          </a:p>
          <a:p>
            <a:pPr eaLnBrk="1" hangingPunct="1">
              <a:lnSpc>
                <a:spcPct val="100000"/>
              </a:lnSpc>
              <a:spcBef>
                <a:spcPct val="0"/>
              </a:spcBef>
              <a:spcAft>
                <a:spcPts val="800"/>
              </a:spcAft>
              <a:buFontTx/>
              <a:buNone/>
            </a:pPr>
            <a:r>
              <a:rPr lang="en-US" altLang="en-US" sz="1400" i="1" dirty="0">
                <a:solidFill>
                  <a:srgbClr val="225E6D"/>
                </a:solidFill>
              </a:rPr>
              <a:t>Contester la </a:t>
            </a:r>
            <a:r>
              <a:rPr lang="en-US" altLang="en-US" sz="1400" i="1" dirty="0" err="1">
                <a:solidFill>
                  <a:srgbClr val="225E6D"/>
                </a:solidFill>
              </a:rPr>
              <a:t>conformité</a:t>
            </a:r>
            <a:endParaRPr lang="en-US" altLang="en-US" sz="1400" i="1" dirty="0">
              <a:solidFill>
                <a:srgbClr val="225E6D"/>
              </a:solidFill>
            </a:endParaRPr>
          </a:p>
        </p:txBody>
      </p:sp>
      <p:sp>
        <p:nvSpPr>
          <p:cNvPr id="19465" name="Slide Number Placeholder 4">
            <a:extLst>
              <a:ext uri="{FF2B5EF4-FFF2-40B4-BE49-F238E27FC236}">
                <a16:creationId xmlns:a16="http://schemas.microsoft.com/office/drawing/2014/main" id="{9AF1833E-7166-436F-848E-B86E1EE0C1AF}"/>
              </a:ext>
            </a:extLst>
          </p:cNvPr>
          <p:cNvSpPr>
            <a:spLocks noGrp="1" noChangeArrowheads="1"/>
          </p:cNvSpPr>
          <p:nvPr>
            <p:ph type="sldNum" sz="quarter" idx="12"/>
            <p:custDataLst>
              <p:tags r:id="rId7"/>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nSpc>
                <a:spcPct val="100000"/>
              </a:lnSpc>
              <a:spcBef>
                <a:spcPct val="0"/>
              </a:spcBef>
              <a:buFontTx/>
              <a:buNone/>
            </a:pPr>
            <a:fld id="{B20BB962-96E1-4830-A1B0-EEEF114EC49B}" type="slidenum">
              <a:rPr lang="en-US" altLang="en-US" sz="1200">
                <a:solidFill>
                  <a:srgbClr val="000000"/>
                </a:solidFill>
              </a:rPr>
              <a:pPr>
                <a:lnSpc>
                  <a:spcPct val="100000"/>
                </a:lnSpc>
                <a:spcBef>
                  <a:spcPct val="0"/>
                </a:spcBef>
                <a:buFontTx/>
                <a:buNone/>
              </a:pPr>
              <a:t>9</a:t>
            </a:fld>
            <a:endParaRPr lang="en-US" altLang="en-US" sz="1200">
              <a:solidFill>
                <a:srgbClr val="000000"/>
              </a:solidFill>
            </a:endParaRPr>
          </a:p>
        </p:txBody>
      </p:sp>
      <p:sp>
        <p:nvSpPr>
          <p:cNvPr id="29" name="TextBox 28">
            <a:extLst>
              <a:ext uri="{FF2B5EF4-FFF2-40B4-BE49-F238E27FC236}">
                <a16:creationId xmlns:a16="http://schemas.microsoft.com/office/drawing/2014/main" id="{32657739-B656-4852-88A4-F9E164CD4EC9}"/>
              </a:ext>
            </a:extLst>
          </p:cNvPr>
          <p:cNvSpPr txBox="1"/>
          <p:nvPr/>
        </p:nvSpPr>
        <p:spPr>
          <a:xfrm>
            <a:off x="5229938" y="2638426"/>
            <a:ext cx="3358674" cy="584775"/>
          </a:xfrm>
          <a:prstGeom prst="rect">
            <a:avLst/>
          </a:prstGeom>
          <a:noFill/>
        </p:spPr>
        <p:txBody>
          <a:bodyPr wrap="square">
            <a:spAutoFit/>
          </a:bodyPr>
          <a:lstStyle/>
          <a:p>
            <a:pPr algn="ctr" eaLnBrk="1" hangingPunct="1">
              <a:lnSpc>
                <a:spcPct val="100000"/>
              </a:lnSpc>
              <a:spcBef>
                <a:spcPct val="0"/>
              </a:spcBef>
              <a:spcAft>
                <a:spcPts val="600"/>
              </a:spcAft>
              <a:buFontTx/>
              <a:buNone/>
            </a:pPr>
            <a:r>
              <a:rPr lang="en-US" altLang="en-US" sz="1600" b="1" dirty="0">
                <a:solidFill>
                  <a:srgbClr val="403152"/>
                </a:solidFill>
              </a:rPr>
              <a:t>Les </a:t>
            </a:r>
            <a:r>
              <a:rPr lang="en-US" altLang="en-US" sz="1600" b="1" dirty="0" err="1">
                <a:solidFill>
                  <a:srgbClr val="403152"/>
                </a:solidFill>
              </a:rPr>
              <a:t>autorités</a:t>
            </a:r>
            <a:r>
              <a:rPr lang="en-US" altLang="en-US" sz="1600" b="1" dirty="0">
                <a:solidFill>
                  <a:srgbClr val="403152"/>
                </a:solidFill>
              </a:rPr>
              <a:t> et obligations </a:t>
            </a:r>
            <a:r>
              <a:rPr lang="en-US" altLang="en-US" sz="1600" b="1" dirty="0" err="1">
                <a:solidFill>
                  <a:srgbClr val="403152"/>
                </a:solidFill>
              </a:rPr>
              <a:t>liées</a:t>
            </a:r>
            <a:r>
              <a:rPr lang="en-US" altLang="en-US" sz="1600" b="1" dirty="0">
                <a:solidFill>
                  <a:srgbClr val="403152"/>
                </a:solidFill>
              </a:rPr>
              <a:t> à la protection de la vie </a:t>
            </a:r>
            <a:r>
              <a:rPr lang="en-US" altLang="en-US" sz="1600" b="1" dirty="0" err="1">
                <a:solidFill>
                  <a:srgbClr val="403152"/>
                </a:solidFill>
              </a:rPr>
              <a:t>privée</a:t>
            </a:r>
            <a:r>
              <a:rPr lang="en-US" altLang="en-US" sz="1600" b="1" dirty="0">
                <a:solidFill>
                  <a:srgbClr val="403152"/>
                </a:solidFill>
              </a:rPr>
              <a:t>  </a:t>
            </a:r>
          </a:p>
        </p:txBody>
      </p:sp>
      <p:sp>
        <p:nvSpPr>
          <p:cNvPr id="30" name="TextBox 29">
            <a:extLst>
              <a:ext uri="{FF2B5EF4-FFF2-40B4-BE49-F238E27FC236}">
                <a16:creationId xmlns:a16="http://schemas.microsoft.com/office/drawing/2014/main" id="{FFD80666-E188-455E-9463-73AAF848921A}"/>
              </a:ext>
            </a:extLst>
          </p:cNvPr>
          <p:cNvSpPr txBox="1"/>
          <p:nvPr/>
        </p:nvSpPr>
        <p:spPr>
          <a:xfrm>
            <a:off x="3937863" y="5357426"/>
            <a:ext cx="3204686" cy="461665"/>
          </a:xfrm>
          <a:prstGeom prst="rect">
            <a:avLst/>
          </a:prstGeom>
          <a:noFill/>
        </p:spPr>
        <p:txBody>
          <a:bodyPr wrap="square">
            <a:spAutoFit/>
          </a:bodyPr>
          <a:lstStyle/>
          <a:p>
            <a:pPr eaLnBrk="1" hangingPunct="1">
              <a:lnSpc>
                <a:spcPct val="100000"/>
              </a:lnSpc>
              <a:spcBef>
                <a:spcPct val="0"/>
              </a:spcBef>
              <a:spcAft>
                <a:spcPts val="800"/>
              </a:spcAft>
              <a:buFontTx/>
              <a:buNone/>
            </a:pPr>
            <a:r>
              <a:rPr lang="en-US" altLang="en-US" sz="1200" dirty="0" err="1">
                <a:solidFill>
                  <a:srgbClr val="000000"/>
                </a:solidFill>
              </a:rPr>
              <a:t>Loi</a:t>
            </a:r>
            <a:r>
              <a:rPr lang="en-US" altLang="en-US" sz="1200" dirty="0">
                <a:solidFill>
                  <a:srgbClr val="000000"/>
                </a:solidFill>
              </a:rPr>
              <a:t> sur les services à </a:t>
            </a:r>
            <a:r>
              <a:rPr lang="en-US" altLang="en-US" sz="1200" dirty="0" err="1">
                <a:solidFill>
                  <a:srgbClr val="000000"/>
                </a:solidFill>
              </a:rPr>
              <a:t>l'enfance</a:t>
            </a:r>
            <a:r>
              <a:rPr lang="en-US" altLang="en-US" sz="1200" dirty="0">
                <a:solidFill>
                  <a:srgbClr val="000000"/>
                </a:solidFill>
              </a:rPr>
              <a:t>, à la jeunesse et à la </a:t>
            </a:r>
            <a:r>
              <a:rPr lang="en-US" altLang="en-US" sz="1200" dirty="0" err="1">
                <a:solidFill>
                  <a:srgbClr val="000000"/>
                </a:solidFill>
              </a:rPr>
              <a:t>famille</a:t>
            </a:r>
            <a:r>
              <a:rPr lang="en-US" altLang="en-US" sz="1200" dirty="0">
                <a:solidFill>
                  <a:srgbClr val="000000"/>
                </a:solidFill>
              </a:rPr>
              <a:t> </a:t>
            </a:r>
          </a:p>
        </p:txBody>
      </p:sp>
      <p:sp>
        <p:nvSpPr>
          <p:cNvPr id="31" name="TextBox 30">
            <a:extLst>
              <a:ext uri="{FF2B5EF4-FFF2-40B4-BE49-F238E27FC236}">
                <a16:creationId xmlns:a16="http://schemas.microsoft.com/office/drawing/2014/main" id="{CBF1A391-7C99-4C43-9D41-3ED921AEB358}"/>
              </a:ext>
            </a:extLst>
          </p:cNvPr>
          <p:cNvSpPr txBox="1"/>
          <p:nvPr/>
        </p:nvSpPr>
        <p:spPr>
          <a:xfrm>
            <a:off x="3937863" y="4909424"/>
            <a:ext cx="3485198" cy="461665"/>
          </a:xfrm>
          <a:prstGeom prst="rect">
            <a:avLst/>
          </a:prstGeom>
          <a:noFill/>
        </p:spPr>
        <p:txBody>
          <a:bodyPr wrap="square">
            <a:spAutoFit/>
          </a:bodyPr>
          <a:lstStyle/>
          <a:p>
            <a:pPr eaLnBrk="1" hangingPunct="1">
              <a:lnSpc>
                <a:spcPct val="100000"/>
              </a:lnSpc>
              <a:spcBef>
                <a:spcPct val="0"/>
              </a:spcBef>
              <a:spcAft>
                <a:spcPts val="800"/>
              </a:spcAft>
              <a:buFontTx/>
              <a:buNone/>
            </a:pPr>
            <a:r>
              <a:rPr lang="en-US" altLang="en-US" sz="1200" dirty="0" err="1">
                <a:solidFill>
                  <a:srgbClr val="000000"/>
                </a:solidFill>
              </a:rPr>
              <a:t>Loi</a:t>
            </a:r>
            <a:r>
              <a:rPr lang="en-US" altLang="en-US" sz="1200" dirty="0">
                <a:solidFill>
                  <a:srgbClr val="000000"/>
                </a:solidFill>
              </a:rPr>
              <a:t> sur le </a:t>
            </a:r>
            <a:r>
              <a:rPr lang="en-US" altLang="en-US" sz="1200" dirty="0" err="1">
                <a:solidFill>
                  <a:srgbClr val="000000"/>
                </a:solidFill>
              </a:rPr>
              <a:t>ministère</a:t>
            </a:r>
            <a:r>
              <a:rPr lang="en-US" altLang="en-US" sz="1200" dirty="0">
                <a:solidFill>
                  <a:srgbClr val="000000"/>
                </a:solidFill>
              </a:rPr>
              <a:t> des Services </a:t>
            </a:r>
            <a:r>
              <a:rPr lang="en-US" altLang="en-US" sz="1200" dirty="0" err="1">
                <a:solidFill>
                  <a:srgbClr val="000000"/>
                </a:solidFill>
              </a:rPr>
              <a:t>sociaux</a:t>
            </a:r>
            <a:r>
              <a:rPr lang="en-US" altLang="en-US" sz="1200" dirty="0">
                <a:solidFill>
                  <a:srgbClr val="000000"/>
                </a:solidFill>
              </a:rPr>
              <a:t> et </a:t>
            </a:r>
            <a:r>
              <a:rPr lang="en-US" altLang="en-US" sz="1200" dirty="0" err="1">
                <a:solidFill>
                  <a:srgbClr val="000000"/>
                </a:solidFill>
              </a:rPr>
              <a:t>communautaires</a:t>
            </a:r>
            <a:endParaRPr lang="en-US" altLang="en-US" sz="1200" dirty="0">
              <a:solidFill>
                <a:srgbClr val="000000"/>
              </a:solidFill>
            </a:endParaRPr>
          </a:p>
        </p:txBody>
      </p:sp>
      <p:sp>
        <p:nvSpPr>
          <p:cNvPr id="33" name="TextBox 32">
            <a:extLst>
              <a:ext uri="{FF2B5EF4-FFF2-40B4-BE49-F238E27FC236}">
                <a16:creationId xmlns:a16="http://schemas.microsoft.com/office/drawing/2014/main" id="{84BC7A61-661E-455A-999C-9E150AB7B63C}"/>
              </a:ext>
            </a:extLst>
          </p:cNvPr>
          <p:cNvSpPr txBox="1"/>
          <p:nvPr/>
        </p:nvSpPr>
        <p:spPr>
          <a:xfrm>
            <a:off x="8531103" y="4911450"/>
            <a:ext cx="2178024" cy="461665"/>
          </a:xfrm>
          <a:prstGeom prst="rect">
            <a:avLst/>
          </a:prstGeom>
          <a:noFill/>
        </p:spPr>
        <p:txBody>
          <a:bodyPr wrap="square">
            <a:spAutoFit/>
          </a:bodyPr>
          <a:lstStyle/>
          <a:p>
            <a:pPr eaLnBrk="1" hangingPunct="1">
              <a:lnSpc>
                <a:spcPct val="100000"/>
              </a:lnSpc>
              <a:spcBef>
                <a:spcPct val="0"/>
              </a:spcBef>
              <a:spcAft>
                <a:spcPts val="800"/>
              </a:spcAft>
              <a:buFontTx/>
              <a:buNone/>
            </a:pPr>
            <a:r>
              <a:rPr lang="en-US" altLang="en-US" sz="1200" dirty="0" err="1">
                <a:solidFill>
                  <a:srgbClr val="000000"/>
                </a:solidFill>
              </a:rPr>
              <a:t>Loi</a:t>
            </a:r>
            <a:r>
              <a:rPr lang="en-US" altLang="en-US" sz="1200" dirty="0">
                <a:solidFill>
                  <a:srgbClr val="000000"/>
                </a:solidFill>
              </a:rPr>
              <a:t> sur le </a:t>
            </a:r>
            <a:r>
              <a:rPr lang="en-US" altLang="en-US" sz="1200" dirty="0" err="1">
                <a:solidFill>
                  <a:srgbClr val="000000"/>
                </a:solidFill>
              </a:rPr>
              <a:t>système</a:t>
            </a:r>
            <a:r>
              <a:rPr lang="en-US" altLang="en-US" sz="1200" dirty="0">
                <a:solidFill>
                  <a:srgbClr val="000000"/>
                </a:solidFill>
              </a:rPr>
              <a:t> de justice </a:t>
            </a:r>
            <a:r>
              <a:rPr lang="en-US" altLang="en-US" sz="1200" dirty="0" err="1">
                <a:solidFill>
                  <a:srgbClr val="000000"/>
                </a:solidFill>
              </a:rPr>
              <a:t>pénale</a:t>
            </a:r>
            <a:r>
              <a:rPr lang="en-US" altLang="en-US" sz="1200" dirty="0">
                <a:solidFill>
                  <a:srgbClr val="000000"/>
                </a:solidFill>
              </a:rPr>
              <a:t> pour les adolescents</a:t>
            </a:r>
          </a:p>
        </p:txBody>
      </p:sp>
      <p:sp>
        <p:nvSpPr>
          <p:cNvPr id="35" name="TextBox 34">
            <a:extLst>
              <a:ext uri="{FF2B5EF4-FFF2-40B4-BE49-F238E27FC236}">
                <a16:creationId xmlns:a16="http://schemas.microsoft.com/office/drawing/2014/main" id="{E0C4618B-8842-40D1-A2D7-EED1D2B0CCC5}"/>
              </a:ext>
            </a:extLst>
          </p:cNvPr>
          <p:cNvSpPr txBox="1"/>
          <p:nvPr/>
        </p:nvSpPr>
        <p:spPr>
          <a:xfrm>
            <a:off x="8537961" y="5349184"/>
            <a:ext cx="3028598" cy="461665"/>
          </a:xfrm>
          <a:prstGeom prst="rect">
            <a:avLst/>
          </a:prstGeom>
          <a:noFill/>
        </p:spPr>
        <p:txBody>
          <a:bodyPr wrap="square">
            <a:spAutoFit/>
          </a:bodyPr>
          <a:lstStyle/>
          <a:p>
            <a:pPr eaLnBrk="1" hangingPunct="1">
              <a:lnSpc>
                <a:spcPct val="100000"/>
              </a:lnSpc>
              <a:spcBef>
                <a:spcPct val="0"/>
              </a:spcBef>
              <a:spcAft>
                <a:spcPts val="800"/>
              </a:spcAft>
              <a:buFontTx/>
              <a:buNone/>
            </a:pPr>
            <a:r>
              <a:rPr lang="en-US" altLang="en-US" sz="1200" dirty="0" err="1">
                <a:solidFill>
                  <a:srgbClr val="000000"/>
                </a:solidFill>
              </a:rPr>
              <a:t>Loi</a:t>
            </a:r>
            <a:r>
              <a:rPr lang="en-US" altLang="en-US" sz="1200" dirty="0">
                <a:solidFill>
                  <a:srgbClr val="000000"/>
                </a:solidFill>
              </a:rPr>
              <a:t> de 2004 sur la protection des </a:t>
            </a:r>
            <a:r>
              <a:rPr lang="en-US" altLang="en-US" sz="1200" dirty="0" err="1">
                <a:solidFill>
                  <a:srgbClr val="000000"/>
                </a:solidFill>
              </a:rPr>
              <a:t>renseignements</a:t>
            </a:r>
            <a:r>
              <a:rPr lang="en-US" altLang="en-US" sz="1200" dirty="0">
                <a:solidFill>
                  <a:srgbClr val="000000"/>
                </a:solidFill>
              </a:rPr>
              <a:t> </a:t>
            </a:r>
            <a:r>
              <a:rPr lang="en-US" altLang="en-US" sz="1200" dirty="0" err="1">
                <a:solidFill>
                  <a:srgbClr val="000000"/>
                </a:solidFill>
              </a:rPr>
              <a:t>personnels</a:t>
            </a:r>
            <a:r>
              <a:rPr lang="en-US" altLang="en-US" sz="1200" dirty="0">
                <a:solidFill>
                  <a:srgbClr val="000000"/>
                </a:solidFill>
              </a:rPr>
              <a:t> sur la </a:t>
            </a:r>
            <a:r>
              <a:rPr lang="en-US" altLang="en-US" sz="1200" dirty="0" err="1">
                <a:solidFill>
                  <a:srgbClr val="000000"/>
                </a:solidFill>
              </a:rPr>
              <a:t>santé</a:t>
            </a:r>
            <a:r>
              <a:rPr lang="en-US" altLang="en-US" sz="1200" dirty="0">
                <a:solidFill>
                  <a:srgbClr val="000000"/>
                </a:solidFill>
              </a:rPr>
              <a:t> </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3"/>
</p:tagLst>
</file>

<file path=ppt/tags/tag100.xml><?xml version="1.0" encoding="utf-8"?>
<p:tagLst xmlns:a="http://schemas.openxmlformats.org/drawingml/2006/main" xmlns:r="http://schemas.openxmlformats.org/officeDocument/2006/relationships" xmlns:p="http://schemas.openxmlformats.org/presentationml/2006/main">
  <p:tag name="NUM" val="2"/>
</p:tagLst>
</file>

<file path=ppt/tags/tag101.xml><?xml version="1.0" encoding="utf-8"?>
<p:tagLst xmlns:a="http://schemas.openxmlformats.org/drawingml/2006/main" xmlns:r="http://schemas.openxmlformats.org/officeDocument/2006/relationships" xmlns:p="http://schemas.openxmlformats.org/presentationml/2006/main">
  <p:tag name="NUM" val="3"/>
</p:tagLst>
</file>

<file path=ppt/tags/tag102.xml><?xml version="1.0" encoding="utf-8"?>
<p:tagLst xmlns:a="http://schemas.openxmlformats.org/drawingml/2006/main" xmlns:r="http://schemas.openxmlformats.org/officeDocument/2006/relationships" xmlns:p="http://schemas.openxmlformats.org/presentationml/2006/main">
  <p:tag name="NUM" val="4"/>
</p:tagLst>
</file>

<file path=ppt/tags/tag103.xml><?xml version="1.0" encoding="utf-8"?>
<p:tagLst xmlns:a="http://schemas.openxmlformats.org/drawingml/2006/main" xmlns:r="http://schemas.openxmlformats.org/officeDocument/2006/relationships" xmlns:p="http://schemas.openxmlformats.org/presentationml/2006/main">
  <p:tag name="NUM" val="5"/>
</p:tagLst>
</file>

<file path=ppt/tags/tag104.xml><?xml version="1.0" encoding="utf-8"?>
<p:tagLst xmlns:a="http://schemas.openxmlformats.org/drawingml/2006/main" xmlns:r="http://schemas.openxmlformats.org/officeDocument/2006/relationships" xmlns:p="http://schemas.openxmlformats.org/presentationml/2006/main">
  <p:tag name="NUM" val="1"/>
</p:tagLst>
</file>

<file path=ppt/tags/tag105.xml><?xml version="1.0" encoding="utf-8"?>
<p:tagLst xmlns:a="http://schemas.openxmlformats.org/drawingml/2006/main" xmlns:r="http://schemas.openxmlformats.org/officeDocument/2006/relationships" xmlns:p="http://schemas.openxmlformats.org/presentationml/2006/main">
  <p:tag name="NUM" val="2"/>
</p:tagLst>
</file>

<file path=ppt/tags/tag106.xml><?xml version="1.0" encoding="utf-8"?>
<p:tagLst xmlns:a="http://schemas.openxmlformats.org/drawingml/2006/main" xmlns:r="http://schemas.openxmlformats.org/officeDocument/2006/relationships" xmlns:p="http://schemas.openxmlformats.org/presentationml/2006/main">
  <p:tag name="NUM" val="4"/>
</p:tagLst>
</file>

<file path=ppt/tags/tag107.xml><?xml version="1.0" encoding="utf-8"?>
<p:tagLst xmlns:a="http://schemas.openxmlformats.org/drawingml/2006/main" xmlns:r="http://schemas.openxmlformats.org/officeDocument/2006/relationships" xmlns:p="http://schemas.openxmlformats.org/presentationml/2006/main">
  <p:tag name="NUM" val="5"/>
</p:tagLst>
</file>

<file path=ppt/tags/tag108.xml><?xml version="1.0" encoding="utf-8"?>
<p:tagLst xmlns:a="http://schemas.openxmlformats.org/drawingml/2006/main" xmlns:r="http://schemas.openxmlformats.org/officeDocument/2006/relationships" xmlns:p="http://schemas.openxmlformats.org/presentationml/2006/main">
  <p:tag name="NUM" val="1"/>
</p:tagLst>
</file>

<file path=ppt/tags/tag109.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4"/>
</p:tagLst>
</file>

<file path=ppt/tags/tag110.xml><?xml version="1.0" encoding="utf-8"?>
<p:tagLst xmlns:a="http://schemas.openxmlformats.org/drawingml/2006/main" xmlns:r="http://schemas.openxmlformats.org/officeDocument/2006/relationships" xmlns:p="http://schemas.openxmlformats.org/presentationml/2006/main">
  <p:tag name="NUM" val="3"/>
</p:tagLst>
</file>

<file path=ppt/tags/tag111.xml><?xml version="1.0" encoding="utf-8"?>
<p:tagLst xmlns:a="http://schemas.openxmlformats.org/drawingml/2006/main" xmlns:r="http://schemas.openxmlformats.org/officeDocument/2006/relationships" xmlns:p="http://schemas.openxmlformats.org/presentationml/2006/main">
  <p:tag name="NUM" val="4"/>
</p:tagLst>
</file>

<file path=ppt/tags/tag112.xml><?xml version="1.0" encoding="utf-8"?>
<p:tagLst xmlns:a="http://schemas.openxmlformats.org/drawingml/2006/main" xmlns:r="http://schemas.openxmlformats.org/officeDocument/2006/relationships" xmlns:p="http://schemas.openxmlformats.org/presentationml/2006/main">
  <p:tag name="NUM" val="5"/>
</p:tagLst>
</file>

<file path=ppt/tags/tag113.xml><?xml version="1.0" encoding="utf-8"?>
<p:tagLst xmlns:a="http://schemas.openxmlformats.org/drawingml/2006/main" xmlns:r="http://schemas.openxmlformats.org/officeDocument/2006/relationships" xmlns:p="http://schemas.openxmlformats.org/presentationml/2006/main">
  <p:tag name="NUM" val="1"/>
</p:tagLst>
</file>

<file path=ppt/tags/tag114.xml><?xml version="1.0" encoding="utf-8"?>
<p:tagLst xmlns:a="http://schemas.openxmlformats.org/drawingml/2006/main" xmlns:r="http://schemas.openxmlformats.org/officeDocument/2006/relationships" xmlns:p="http://schemas.openxmlformats.org/presentationml/2006/main">
  <p:tag name="NUM" val="2"/>
</p:tagLst>
</file>

<file path=ppt/tags/tag115.xml><?xml version="1.0" encoding="utf-8"?>
<p:tagLst xmlns:a="http://schemas.openxmlformats.org/drawingml/2006/main" xmlns:r="http://schemas.openxmlformats.org/officeDocument/2006/relationships" xmlns:p="http://schemas.openxmlformats.org/presentationml/2006/main">
  <p:tag name="NUM" val="3"/>
</p:tagLst>
</file>

<file path=ppt/tags/tag116.xml><?xml version="1.0" encoding="utf-8"?>
<p:tagLst xmlns:a="http://schemas.openxmlformats.org/drawingml/2006/main" xmlns:r="http://schemas.openxmlformats.org/officeDocument/2006/relationships" xmlns:p="http://schemas.openxmlformats.org/presentationml/2006/main">
  <p:tag name="NUM" val="4"/>
</p:tagLst>
</file>

<file path=ppt/tags/tag117.xml><?xml version="1.0" encoding="utf-8"?>
<p:tagLst xmlns:a="http://schemas.openxmlformats.org/drawingml/2006/main" xmlns:r="http://schemas.openxmlformats.org/officeDocument/2006/relationships" xmlns:p="http://schemas.openxmlformats.org/presentationml/2006/main">
  <p:tag name="NUM" val="5"/>
</p:tagLst>
</file>

<file path=ppt/tags/tag118.xml><?xml version="1.0" encoding="utf-8"?>
<p:tagLst xmlns:a="http://schemas.openxmlformats.org/drawingml/2006/main" xmlns:r="http://schemas.openxmlformats.org/officeDocument/2006/relationships" xmlns:p="http://schemas.openxmlformats.org/presentationml/2006/main">
  <p:tag name="NUM" val="1"/>
</p:tagLst>
</file>

<file path=ppt/tags/tag119.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5"/>
</p:tagLst>
</file>

<file path=ppt/tags/tag120.xml><?xml version="1.0" encoding="utf-8"?>
<p:tagLst xmlns:a="http://schemas.openxmlformats.org/drawingml/2006/main" xmlns:r="http://schemas.openxmlformats.org/officeDocument/2006/relationships" xmlns:p="http://schemas.openxmlformats.org/presentationml/2006/main">
  <p:tag name="NUM" val="3"/>
</p:tagLst>
</file>

<file path=ppt/tags/tag121.xml><?xml version="1.0" encoding="utf-8"?>
<p:tagLst xmlns:a="http://schemas.openxmlformats.org/drawingml/2006/main" xmlns:r="http://schemas.openxmlformats.org/officeDocument/2006/relationships" xmlns:p="http://schemas.openxmlformats.org/presentationml/2006/main">
  <p:tag name="NUM" val="1"/>
</p:tagLst>
</file>

<file path=ppt/tags/tag122.xml><?xml version="1.0" encoding="utf-8"?>
<p:tagLst xmlns:a="http://schemas.openxmlformats.org/drawingml/2006/main" xmlns:r="http://schemas.openxmlformats.org/officeDocument/2006/relationships" xmlns:p="http://schemas.openxmlformats.org/presentationml/2006/main">
  <p:tag name="NUM" val="2"/>
</p:tagLst>
</file>

<file path=ppt/tags/tag123.xml><?xml version="1.0" encoding="utf-8"?>
<p:tagLst xmlns:a="http://schemas.openxmlformats.org/drawingml/2006/main" xmlns:r="http://schemas.openxmlformats.org/officeDocument/2006/relationships" xmlns:p="http://schemas.openxmlformats.org/presentationml/2006/main">
  <p:tag name="NUM" val="3"/>
</p:tagLst>
</file>

<file path=ppt/tags/tag124.xml><?xml version="1.0" encoding="utf-8"?>
<p:tagLst xmlns:a="http://schemas.openxmlformats.org/drawingml/2006/main" xmlns:r="http://schemas.openxmlformats.org/officeDocument/2006/relationships" xmlns:p="http://schemas.openxmlformats.org/presentationml/2006/main">
  <p:tag name="NUM" val="4"/>
</p:tagLst>
</file>

<file path=ppt/tags/tag125.xml><?xml version="1.0" encoding="utf-8"?>
<p:tagLst xmlns:a="http://schemas.openxmlformats.org/drawingml/2006/main" xmlns:r="http://schemas.openxmlformats.org/officeDocument/2006/relationships" xmlns:p="http://schemas.openxmlformats.org/presentationml/2006/main">
  <p:tag name="NUM" val="5"/>
</p:tagLst>
</file>

<file path=ppt/tags/tag126.xml><?xml version="1.0" encoding="utf-8"?>
<p:tagLst xmlns:a="http://schemas.openxmlformats.org/drawingml/2006/main" xmlns:r="http://schemas.openxmlformats.org/officeDocument/2006/relationships" xmlns:p="http://schemas.openxmlformats.org/presentationml/2006/main">
  <p:tag name="NUM" val="1"/>
</p:tagLst>
</file>

<file path=ppt/tags/tag127.xml><?xml version="1.0" encoding="utf-8"?>
<p:tagLst xmlns:a="http://schemas.openxmlformats.org/drawingml/2006/main" xmlns:r="http://schemas.openxmlformats.org/officeDocument/2006/relationships" xmlns:p="http://schemas.openxmlformats.org/presentationml/2006/main">
  <p:tag name="NUM" val="2"/>
</p:tagLst>
</file>

<file path=ppt/tags/tag128.xml><?xml version="1.0" encoding="utf-8"?>
<p:tagLst xmlns:a="http://schemas.openxmlformats.org/drawingml/2006/main" xmlns:r="http://schemas.openxmlformats.org/officeDocument/2006/relationships" xmlns:p="http://schemas.openxmlformats.org/presentationml/2006/main">
  <p:tag name="NUM" val="3"/>
</p:tagLst>
</file>

<file path=ppt/tags/tag129.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6"/>
</p:tagLst>
</file>

<file path=ppt/tags/tag130.xml><?xml version="1.0" encoding="utf-8"?>
<p:tagLst xmlns:a="http://schemas.openxmlformats.org/drawingml/2006/main" xmlns:r="http://schemas.openxmlformats.org/officeDocument/2006/relationships" xmlns:p="http://schemas.openxmlformats.org/presentationml/2006/main">
  <p:tag name="NUM" val="1"/>
</p:tagLst>
</file>

<file path=ppt/tags/tag131.xml><?xml version="1.0" encoding="utf-8"?>
<p:tagLst xmlns:a="http://schemas.openxmlformats.org/drawingml/2006/main" xmlns:r="http://schemas.openxmlformats.org/officeDocument/2006/relationships" xmlns:p="http://schemas.openxmlformats.org/presentationml/2006/main">
  <p:tag name="NUM" val="2"/>
</p:tagLst>
</file>

<file path=ppt/tags/tag132.xml><?xml version="1.0" encoding="utf-8"?>
<p:tagLst xmlns:a="http://schemas.openxmlformats.org/drawingml/2006/main" xmlns:r="http://schemas.openxmlformats.org/officeDocument/2006/relationships" xmlns:p="http://schemas.openxmlformats.org/presentationml/2006/main">
  <p:tag name="NUM" val="3"/>
</p:tagLst>
</file>

<file path=ppt/tags/tag133.xml><?xml version="1.0" encoding="utf-8"?>
<p:tagLst xmlns:a="http://schemas.openxmlformats.org/drawingml/2006/main" xmlns:r="http://schemas.openxmlformats.org/officeDocument/2006/relationships" xmlns:p="http://schemas.openxmlformats.org/presentationml/2006/main">
  <p:tag name="NUM" val="4"/>
</p:tagLst>
</file>

<file path=ppt/tags/tag134.xml><?xml version="1.0" encoding="utf-8"?>
<p:tagLst xmlns:a="http://schemas.openxmlformats.org/drawingml/2006/main" xmlns:r="http://schemas.openxmlformats.org/officeDocument/2006/relationships" xmlns:p="http://schemas.openxmlformats.org/presentationml/2006/main">
  <p:tag name="NUM" val="5"/>
</p:tagLst>
</file>

<file path=ppt/tags/tag135.xml><?xml version="1.0" encoding="utf-8"?>
<p:tagLst xmlns:a="http://schemas.openxmlformats.org/drawingml/2006/main" xmlns:r="http://schemas.openxmlformats.org/officeDocument/2006/relationships" xmlns:p="http://schemas.openxmlformats.org/presentationml/2006/main">
  <p:tag name="NUM" val="6"/>
</p:tagLst>
</file>

<file path=ppt/tags/tag136.xml><?xml version="1.0" encoding="utf-8"?>
<p:tagLst xmlns:a="http://schemas.openxmlformats.org/drawingml/2006/main" xmlns:r="http://schemas.openxmlformats.org/officeDocument/2006/relationships" xmlns:p="http://schemas.openxmlformats.org/presentationml/2006/main">
  <p:tag name="NUM" val="7"/>
</p:tagLst>
</file>

<file path=ppt/tags/tag137.xml><?xml version="1.0" encoding="utf-8"?>
<p:tagLst xmlns:a="http://schemas.openxmlformats.org/drawingml/2006/main" xmlns:r="http://schemas.openxmlformats.org/officeDocument/2006/relationships" xmlns:p="http://schemas.openxmlformats.org/presentationml/2006/main">
  <p:tag name="NUM" val="8"/>
</p:tagLst>
</file>

<file path=ppt/tags/tag138.xml><?xml version="1.0" encoding="utf-8"?>
<p:tagLst xmlns:a="http://schemas.openxmlformats.org/drawingml/2006/main" xmlns:r="http://schemas.openxmlformats.org/officeDocument/2006/relationships" xmlns:p="http://schemas.openxmlformats.org/presentationml/2006/main">
  <p:tag name="NUM" val="9"/>
</p:tagLst>
</file>

<file path=ppt/tags/tag139.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7"/>
</p:tagLst>
</file>

<file path=ppt/tags/tag140.xml><?xml version="1.0" encoding="utf-8"?>
<p:tagLst xmlns:a="http://schemas.openxmlformats.org/drawingml/2006/main" xmlns:r="http://schemas.openxmlformats.org/officeDocument/2006/relationships" xmlns:p="http://schemas.openxmlformats.org/presentationml/2006/main">
  <p:tag name="NUM" val="2"/>
</p:tagLst>
</file>

<file path=ppt/tags/tag141.xml><?xml version="1.0" encoding="utf-8"?>
<p:tagLst xmlns:a="http://schemas.openxmlformats.org/drawingml/2006/main" xmlns:r="http://schemas.openxmlformats.org/officeDocument/2006/relationships" xmlns:p="http://schemas.openxmlformats.org/presentationml/2006/main">
  <p:tag name="NUM" val="3"/>
</p:tagLst>
</file>

<file path=ppt/tags/tag142.xml><?xml version="1.0" encoding="utf-8"?>
<p:tagLst xmlns:a="http://schemas.openxmlformats.org/drawingml/2006/main" xmlns:r="http://schemas.openxmlformats.org/officeDocument/2006/relationships" xmlns:p="http://schemas.openxmlformats.org/presentationml/2006/main">
  <p:tag name="NUM" val="4"/>
</p:tagLst>
</file>

<file path=ppt/tags/tag143.xml><?xml version="1.0" encoding="utf-8"?>
<p:tagLst xmlns:a="http://schemas.openxmlformats.org/drawingml/2006/main" xmlns:r="http://schemas.openxmlformats.org/officeDocument/2006/relationships" xmlns:p="http://schemas.openxmlformats.org/presentationml/2006/main">
  <p:tag name="NUM" val="5"/>
</p:tagLst>
</file>

<file path=ppt/tags/tag144.xml><?xml version="1.0" encoding="utf-8"?>
<p:tagLst xmlns:a="http://schemas.openxmlformats.org/drawingml/2006/main" xmlns:r="http://schemas.openxmlformats.org/officeDocument/2006/relationships" xmlns:p="http://schemas.openxmlformats.org/presentationml/2006/main">
  <p:tag name="NUM" val="6"/>
</p:tagLst>
</file>

<file path=ppt/tags/tag145.xml><?xml version="1.0" encoding="utf-8"?>
<p:tagLst xmlns:a="http://schemas.openxmlformats.org/drawingml/2006/main" xmlns:r="http://schemas.openxmlformats.org/officeDocument/2006/relationships" xmlns:p="http://schemas.openxmlformats.org/presentationml/2006/main">
  <p:tag name="NUM" val="7"/>
</p:tagLst>
</file>

<file path=ppt/tags/tag146.xml><?xml version="1.0" encoding="utf-8"?>
<p:tagLst xmlns:a="http://schemas.openxmlformats.org/drawingml/2006/main" xmlns:r="http://schemas.openxmlformats.org/officeDocument/2006/relationships" xmlns:p="http://schemas.openxmlformats.org/presentationml/2006/main">
  <p:tag name="NUM" val="8"/>
</p:tagLst>
</file>

<file path=ppt/tags/tag147.xml><?xml version="1.0" encoding="utf-8"?>
<p:tagLst xmlns:a="http://schemas.openxmlformats.org/drawingml/2006/main" xmlns:r="http://schemas.openxmlformats.org/officeDocument/2006/relationships" xmlns:p="http://schemas.openxmlformats.org/presentationml/2006/main">
  <p:tag name="NUM" val="9"/>
</p:tagLst>
</file>

<file path=ppt/tags/tag148.xml><?xml version="1.0" encoding="utf-8"?>
<p:tagLst xmlns:a="http://schemas.openxmlformats.org/drawingml/2006/main" xmlns:r="http://schemas.openxmlformats.org/officeDocument/2006/relationships" xmlns:p="http://schemas.openxmlformats.org/presentationml/2006/main">
  <p:tag name="NUM" val="1"/>
</p:tagLst>
</file>

<file path=ppt/tags/tag149.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12"/>
</p:tagLst>
</file>

<file path=ppt/tags/tag150.xml><?xml version="1.0" encoding="utf-8"?>
<p:tagLst xmlns:a="http://schemas.openxmlformats.org/drawingml/2006/main" xmlns:r="http://schemas.openxmlformats.org/officeDocument/2006/relationships" xmlns:p="http://schemas.openxmlformats.org/presentationml/2006/main">
  <p:tag name="NUM" val="3"/>
</p:tagLst>
</file>

<file path=ppt/tags/tag151.xml><?xml version="1.0" encoding="utf-8"?>
<p:tagLst xmlns:a="http://schemas.openxmlformats.org/drawingml/2006/main" xmlns:r="http://schemas.openxmlformats.org/officeDocument/2006/relationships" xmlns:p="http://schemas.openxmlformats.org/presentationml/2006/main">
  <p:tag name="NUM" val="4"/>
</p:tagLst>
</file>

<file path=ppt/tags/tag152.xml><?xml version="1.0" encoding="utf-8"?>
<p:tagLst xmlns:a="http://schemas.openxmlformats.org/drawingml/2006/main" xmlns:r="http://schemas.openxmlformats.org/officeDocument/2006/relationships" xmlns:p="http://schemas.openxmlformats.org/presentationml/2006/main">
  <p:tag name="NUM" val="5"/>
</p:tagLst>
</file>

<file path=ppt/tags/tag153.xml><?xml version="1.0" encoding="utf-8"?>
<p:tagLst xmlns:a="http://schemas.openxmlformats.org/drawingml/2006/main" xmlns:r="http://schemas.openxmlformats.org/officeDocument/2006/relationships" xmlns:p="http://schemas.openxmlformats.org/presentationml/2006/main">
  <p:tag name="NUM" val="6"/>
</p:tagLst>
</file>

<file path=ppt/tags/tag154.xml><?xml version="1.0" encoding="utf-8"?>
<p:tagLst xmlns:a="http://schemas.openxmlformats.org/drawingml/2006/main" xmlns:r="http://schemas.openxmlformats.org/officeDocument/2006/relationships" xmlns:p="http://schemas.openxmlformats.org/presentationml/2006/main">
  <p:tag name="NUM" val="7"/>
</p:tagLst>
</file>

<file path=ppt/tags/tag155.xml><?xml version="1.0" encoding="utf-8"?>
<p:tagLst xmlns:a="http://schemas.openxmlformats.org/drawingml/2006/main" xmlns:r="http://schemas.openxmlformats.org/officeDocument/2006/relationships" xmlns:p="http://schemas.openxmlformats.org/presentationml/2006/main">
  <p:tag name="NUM" val="1"/>
</p:tagLst>
</file>

<file path=ppt/tags/tag156.xml><?xml version="1.0" encoding="utf-8"?>
<p:tagLst xmlns:a="http://schemas.openxmlformats.org/drawingml/2006/main" xmlns:r="http://schemas.openxmlformats.org/officeDocument/2006/relationships" xmlns:p="http://schemas.openxmlformats.org/presentationml/2006/main">
  <p:tag name="NUM" val="2"/>
</p:tagLst>
</file>

<file path=ppt/tags/tag157.xml><?xml version="1.0" encoding="utf-8"?>
<p:tagLst xmlns:a="http://schemas.openxmlformats.org/drawingml/2006/main" xmlns:r="http://schemas.openxmlformats.org/officeDocument/2006/relationships" xmlns:p="http://schemas.openxmlformats.org/presentationml/2006/main">
  <p:tag name="NUM" val="3"/>
</p:tagLst>
</file>

<file path=ppt/tags/tag158.xml><?xml version="1.0" encoding="utf-8"?>
<p:tagLst xmlns:a="http://schemas.openxmlformats.org/drawingml/2006/main" xmlns:r="http://schemas.openxmlformats.org/officeDocument/2006/relationships" xmlns:p="http://schemas.openxmlformats.org/presentationml/2006/main">
  <p:tag name="NUM" val="1"/>
</p:tagLst>
</file>

<file path=ppt/tags/tag159.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18"/>
</p:tagLst>
</file>

<file path=ppt/tags/tag160.xml><?xml version="1.0" encoding="utf-8"?>
<p:tagLst xmlns:a="http://schemas.openxmlformats.org/drawingml/2006/main" xmlns:r="http://schemas.openxmlformats.org/officeDocument/2006/relationships" xmlns:p="http://schemas.openxmlformats.org/presentationml/2006/main">
  <p:tag name="NUM" val="3"/>
</p:tagLst>
</file>

<file path=ppt/tags/tag161.xml><?xml version="1.0" encoding="utf-8"?>
<p:tagLst xmlns:a="http://schemas.openxmlformats.org/drawingml/2006/main" xmlns:r="http://schemas.openxmlformats.org/officeDocument/2006/relationships" xmlns:p="http://schemas.openxmlformats.org/presentationml/2006/main">
  <p:tag name="NUM" val="1"/>
</p:tagLst>
</file>

<file path=ppt/tags/tag162.xml><?xml version="1.0" encoding="utf-8"?>
<p:tagLst xmlns:a="http://schemas.openxmlformats.org/drawingml/2006/main" xmlns:r="http://schemas.openxmlformats.org/officeDocument/2006/relationships" xmlns:p="http://schemas.openxmlformats.org/presentationml/2006/main">
  <p:tag name="NUM" val="2"/>
</p:tagLst>
</file>

<file path=ppt/tags/tag163.xml><?xml version="1.0" encoding="utf-8"?>
<p:tagLst xmlns:a="http://schemas.openxmlformats.org/drawingml/2006/main" xmlns:r="http://schemas.openxmlformats.org/officeDocument/2006/relationships" xmlns:p="http://schemas.openxmlformats.org/presentationml/2006/main">
  <p:tag name="NUM" val="3"/>
</p:tagLst>
</file>

<file path=ppt/tags/tag164.xml><?xml version="1.0" encoding="utf-8"?>
<p:tagLst xmlns:a="http://schemas.openxmlformats.org/drawingml/2006/main" xmlns:r="http://schemas.openxmlformats.org/officeDocument/2006/relationships" xmlns:p="http://schemas.openxmlformats.org/presentationml/2006/main">
  <p:tag name="NUM" val="1"/>
</p:tagLst>
</file>

<file path=ppt/tags/tag165.xml><?xml version="1.0" encoding="utf-8"?>
<p:tagLst xmlns:a="http://schemas.openxmlformats.org/drawingml/2006/main" xmlns:r="http://schemas.openxmlformats.org/officeDocument/2006/relationships" xmlns:p="http://schemas.openxmlformats.org/presentationml/2006/main">
  <p:tag name="NUM" val="2"/>
</p:tagLst>
</file>

<file path=ppt/tags/tag166.xml><?xml version="1.0" encoding="utf-8"?>
<p:tagLst xmlns:a="http://schemas.openxmlformats.org/drawingml/2006/main" xmlns:r="http://schemas.openxmlformats.org/officeDocument/2006/relationships" xmlns:p="http://schemas.openxmlformats.org/presentationml/2006/main">
  <p:tag name="NUM" val="3"/>
</p:tagLst>
</file>

<file path=ppt/tags/tag167.xml><?xml version="1.0" encoding="utf-8"?>
<p:tagLst xmlns:a="http://schemas.openxmlformats.org/drawingml/2006/main" xmlns:r="http://schemas.openxmlformats.org/officeDocument/2006/relationships" xmlns:p="http://schemas.openxmlformats.org/presentationml/2006/main">
  <p:tag name="NUM" val="4"/>
</p:tagLst>
</file>

<file path=ppt/tags/tag168.xml><?xml version="1.0" encoding="utf-8"?>
<p:tagLst xmlns:a="http://schemas.openxmlformats.org/drawingml/2006/main" xmlns:r="http://schemas.openxmlformats.org/officeDocument/2006/relationships" xmlns:p="http://schemas.openxmlformats.org/presentationml/2006/main">
  <p:tag name="NUM" val="5"/>
</p:tagLst>
</file>

<file path=ppt/tags/tag169.xml><?xml version="1.0" encoding="utf-8"?>
<p:tagLst xmlns:a="http://schemas.openxmlformats.org/drawingml/2006/main" xmlns:r="http://schemas.openxmlformats.org/officeDocument/2006/relationships" xmlns:p="http://schemas.openxmlformats.org/presentationml/2006/main">
  <p:tag name="NUM" val="1"/>
</p:tagLst>
</file>

<file path=ppt/tags/tag17.xml><?xml version="1.0" encoding="utf-8"?>
<p:tagLst xmlns:a="http://schemas.openxmlformats.org/drawingml/2006/main" xmlns:r="http://schemas.openxmlformats.org/officeDocument/2006/relationships" xmlns:p="http://schemas.openxmlformats.org/presentationml/2006/main">
  <p:tag name="NUM" val="19"/>
</p:tagLst>
</file>

<file path=ppt/tags/tag170.xml><?xml version="1.0" encoding="utf-8"?>
<p:tagLst xmlns:a="http://schemas.openxmlformats.org/drawingml/2006/main" xmlns:r="http://schemas.openxmlformats.org/officeDocument/2006/relationships" xmlns:p="http://schemas.openxmlformats.org/presentationml/2006/main">
  <p:tag name="NUM" val="2"/>
</p:tagLst>
</file>

<file path=ppt/tags/tag171.xml><?xml version="1.0" encoding="utf-8"?>
<p:tagLst xmlns:a="http://schemas.openxmlformats.org/drawingml/2006/main" xmlns:r="http://schemas.openxmlformats.org/officeDocument/2006/relationships" xmlns:p="http://schemas.openxmlformats.org/presentationml/2006/main">
  <p:tag name="NUM" val="3"/>
</p:tagLst>
</file>

<file path=ppt/tags/tag172.xml><?xml version="1.0" encoding="utf-8"?>
<p:tagLst xmlns:a="http://schemas.openxmlformats.org/drawingml/2006/main" xmlns:r="http://schemas.openxmlformats.org/officeDocument/2006/relationships" xmlns:p="http://schemas.openxmlformats.org/presentationml/2006/main">
  <p:tag name="NUM" val="4"/>
</p:tagLst>
</file>

<file path=ppt/tags/tag173.xml><?xml version="1.0" encoding="utf-8"?>
<p:tagLst xmlns:a="http://schemas.openxmlformats.org/drawingml/2006/main" xmlns:r="http://schemas.openxmlformats.org/officeDocument/2006/relationships" xmlns:p="http://schemas.openxmlformats.org/presentationml/2006/main">
  <p:tag name="NUM" val="1"/>
</p:tagLst>
</file>

<file path=ppt/tags/tag174.xml><?xml version="1.0" encoding="utf-8"?>
<p:tagLst xmlns:a="http://schemas.openxmlformats.org/drawingml/2006/main" xmlns:r="http://schemas.openxmlformats.org/officeDocument/2006/relationships" xmlns:p="http://schemas.openxmlformats.org/presentationml/2006/main">
  <p:tag name="NUM" val="2"/>
</p:tagLst>
</file>

<file path=ppt/tags/tag175.xml><?xml version="1.0" encoding="utf-8"?>
<p:tagLst xmlns:a="http://schemas.openxmlformats.org/drawingml/2006/main" xmlns:r="http://schemas.openxmlformats.org/officeDocument/2006/relationships" xmlns:p="http://schemas.openxmlformats.org/presentationml/2006/main">
  <p:tag name="NUM" val="3"/>
</p:tagLst>
</file>

<file path=ppt/tags/tag176.xml><?xml version="1.0" encoding="utf-8"?>
<p:tagLst xmlns:a="http://schemas.openxmlformats.org/drawingml/2006/main" xmlns:r="http://schemas.openxmlformats.org/officeDocument/2006/relationships" xmlns:p="http://schemas.openxmlformats.org/presentationml/2006/main">
  <p:tag name="NUM" val="4"/>
</p:tagLst>
</file>

<file path=ppt/tags/tag177.xml><?xml version="1.0" encoding="utf-8"?>
<p:tagLst xmlns:a="http://schemas.openxmlformats.org/drawingml/2006/main" xmlns:r="http://schemas.openxmlformats.org/officeDocument/2006/relationships" xmlns:p="http://schemas.openxmlformats.org/presentationml/2006/main">
  <p:tag name="NUM" val="1"/>
</p:tagLst>
</file>

<file path=ppt/tags/tag178.xml><?xml version="1.0" encoding="utf-8"?>
<p:tagLst xmlns:a="http://schemas.openxmlformats.org/drawingml/2006/main" xmlns:r="http://schemas.openxmlformats.org/officeDocument/2006/relationships" xmlns:p="http://schemas.openxmlformats.org/presentationml/2006/main">
  <p:tag name="NUM" val="2"/>
</p:tagLst>
</file>

<file path=ppt/tags/tag179.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9"/>
</p:tagLst>
</file>

<file path=ppt/tags/tag180.xml><?xml version="1.0" encoding="utf-8"?>
<p:tagLst xmlns:a="http://schemas.openxmlformats.org/drawingml/2006/main" xmlns:r="http://schemas.openxmlformats.org/officeDocument/2006/relationships" xmlns:p="http://schemas.openxmlformats.org/presentationml/2006/main">
  <p:tag name="NUM" val="4"/>
</p:tagLst>
</file>

<file path=ppt/tags/tag181.xml><?xml version="1.0" encoding="utf-8"?>
<p:tagLst xmlns:a="http://schemas.openxmlformats.org/drawingml/2006/main" xmlns:r="http://schemas.openxmlformats.org/officeDocument/2006/relationships" xmlns:p="http://schemas.openxmlformats.org/presentationml/2006/main">
  <p:tag name="NUM" val="1"/>
</p:tagLst>
</file>

<file path=ppt/tags/tag182.xml><?xml version="1.0" encoding="utf-8"?>
<p:tagLst xmlns:a="http://schemas.openxmlformats.org/drawingml/2006/main" xmlns:r="http://schemas.openxmlformats.org/officeDocument/2006/relationships" xmlns:p="http://schemas.openxmlformats.org/presentationml/2006/main">
  <p:tag name="NUM" val="2"/>
</p:tagLst>
</file>

<file path=ppt/tags/tag183.xml><?xml version="1.0" encoding="utf-8"?>
<p:tagLst xmlns:a="http://schemas.openxmlformats.org/drawingml/2006/main" xmlns:r="http://schemas.openxmlformats.org/officeDocument/2006/relationships" xmlns:p="http://schemas.openxmlformats.org/presentationml/2006/main">
  <p:tag name="NUM" val="3"/>
</p:tagLst>
</file>

<file path=ppt/tags/tag184.xml><?xml version="1.0" encoding="utf-8"?>
<p:tagLst xmlns:a="http://schemas.openxmlformats.org/drawingml/2006/main" xmlns:r="http://schemas.openxmlformats.org/officeDocument/2006/relationships" xmlns:p="http://schemas.openxmlformats.org/presentationml/2006/main">
  <p:tag name="NUM" val="1"/>
</p:tagLst>
</file>

<file path=ppt/tags/tag185.xml><?xml version="1.0" encoding="utf-8"?>
<p:tagLst xmlns:a="http://schemas.openxmlformats.org/drawingml/2006/main" xmlns:r="http://schemas.openxmlformats.org/officeDocument/2006/relationships" xmlns:p="http://schemas.openxmlformats.org/presentationml/2006/main">
  <p:tag name="NUM" val="2"/>
</p:tagLst>
</file>

<file path=ppt/tags/tag186.xml><?xml version="1.0" encoding="utf-8"?>
<p:tagLst xmlns:a="http://schemas.openxmlformats.org/drawingml/2006/main" xmlns:r="http://schemas.openxmlformats.org/officeDocument/2006/relationships" xmlns:p="http://schemas.openxmlformats.org/presentationml/2006/main">
  <p:tag name="NUM" val="3"/>
</p:tagLst>
</file>

<file path=ppt/tags/tag187.xml><?xml version="1.0" encoding="utf-8"?>
<p:tagLst xmlns:a="http://schemas.openxmlformats.org/drawingml/2006/main" xmlns:r="http://schemas.openxmlformats.org/officeDocument/2006/relationships" xmlns:p="http://schemas.openxmlformats.org/presentationml/2006/main">
  <p:tag name="NUM" val="1"/>
</p:tagLst>
</file>

<file path=ppt/tags/tag188.xml><?xml version="1.0" encoding="utf-8"?>
<p:tagLst xmlns:a="http://schemas.openxmlformats.org/drawingml/2006/main" xmlns:r="http://schemas.openxmlformats.org/officeDocument/2006/relationships" xmlns:p="http://schemas.openxmlformats.org/presentationml/2006/main">
  <p:tag name="NUM" val="2"/>
</p:tagLst>
</file>

<file path=ppt/tags/tag189.xml><?xml version="1.0" encoding="utf-8"?>
<p:tagLst xmlns:a="http://schemas.openxmlformats.org/drawingml/2006/main" xmlns:r="http://schemas.openxmlformats.org/officeDocument/2006/relationships" xmlns:p="http://schemas.openxmlformats.org/presentationml/2006/main">
  <p:tag name="NUM" val="3"/>
</p:tagLst>
</file>

<file path=ppt/tags/tag19.xml><?xml version="1.0" encoding="utf-8"?>
<p:tagLst xmlns:a="http://schemas.openxmlformats.org/drawingml/2006/main" xmlns:r="http://schemas.openxmlformats.org/officeDocument/2006/relationships" xmlns:p="http://schemas.openxmlformats.org/presentationml/2006/main">
  <p:tag name="NUM" val="11"/>
</p:tagLst>
</file>

<file path=ppt/tags/tag190.xml><?xml version="1.0" encoding="utf-8"?>
<p:tagLst xmlns:a="http://schemas.openxmlformats.org/drawingml/2006/main" xmlns:r="http://schemas.openxmlformats.org/officeDocument/2006/relationships" xmlns:p="http://schemas.openxmlformats.org/presentationml/2006/main">
  <p:tag name="NUM" val="4"/>
</p:tagLst>
</file>

<file path=ppt/tags/tag191.xml><?xml version="1.0" encoding="utf-8"?>
<p:tagLst xmlns:a="http://schemas.openxmlformats.org/drawingml/2006/main" xmlns:r="http://schemas.openxmlformats.org/officeDocument/2006/relationships" xmlns:p="http://schemas.openxmlformats.org/presentationml/2006/main">
  <p:tag name="NUM" val="1"/>
</p:tagLst>
</file>

<file path=ppt/tags/tag192.xml><?xml version="1.0" encoding="utf-8"?>
<p:tagLst xmlns:a="http://schemas.openxmlformats.org/drawingml/2006/main" xmlns:r="http://schemas.openxmlformats.org/officeDocument/2006/relationships" xmlns:p="http://schemas.openxmlformats.org/presentationml/2006/main">
  <p:tag name="NUM" val="2"/>
</p:tagLst>
</file>

<file path=ppt/tags/tag193.xml><?xml version="1.0" encoding="utf-8"?>
<p:tagLst xmlns:a="http://schemas.openxmlformats.org/drawingml/2006/main" xmlns:r="http://schemas.openxmlformats.org/officeDocument/2006/relationships" xmlns:p="http://schemas.openxmlformats.org/presentationml/2006/main">
  <p:tag name="NUM" val="3"/>
</p:tagLst>
</file>

<file path=ppt/tags/tag194.xml><?xml version="1.0" encoding="utf-8"?>
<p:tagLst xmlns:a="http://schemas.openxmlformats.org/drawingml/2006/main" xmlns:r="http://schemas.openxmlformats.org/officeDocument/2006/relationships" xmlns:p="http://schemas.openxmlformats.org/presentationml/2006/main">
  <p:tag name="NUM" val="1"/>
</p:tagLst>
</file>

<file path=ppt/tags/tag195.xml><?xml version="1.0" encoding="utf-8"?>
<p:tagLst xmlns:a="http://schemas.openxmlformats.org/drawingml/2006/main" xmlns:r="http://schemas.openxmlformats.org/officeDocument/2006/relationships" xmlns:p="http://schemas.openxmlformats.org/presentationml/2006/main">
  <p:tag name="NUM" val="2"/>
</p:tagLst>
</file>

<file path=ppt/tags/tag196.xml><?xml version="1.0" encoding="utf-8"?>
<p:tagLst xmlns:a="http://schemas.openxmlformats.org/drawingml/2006/main" xmlns:r="http://schemas.openxmlformats.org/officeDocument/2006/relationships" xmlns:p="http://schemas.openxmlformats.org/presentationml/2006/main">
  <p:tag name="NUM" val="3"/>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8"/>
</p:tagLst>
</file>

<file path=ppt/tags/tag21.xml><?xml version="1.0" encoding="utf-8"?>
<p:tagLst xmlns:a="http://schemas.openxmlformats.org/drawingml/2006/main" xmlns:r="http://schemas.openxmlformats.org/officeDocument/2006/relationships" xmlns:p="http://schemas.openxmlformats.org/presentationml/2006/main">
  <p:tag name="NUM" val="10"/>
</p:tagLst>
</file>

<file path=ppt/tags/tag22.xml><?xml version="1.0" encoding="utf-8"?>
<p:tagLst xmlns:a="http://schemas.openxmlformats.org/drawingml/2006/main" xmlns:r="http://schemas.openxmlformats.org/officeDocument/2006/relationships" xmlns:p="http://schemas.openxmlformats.org/presentationml/2006/main">
  <p:tag name="NUM" val="1"/>
</p:tagLst>
</file>

<file path=ppt/tags/tag23.xml><?xml version="1.0" encoding="utf-8"?>
<p:tagLst xmlns:a="http://schemas.openxmlformats.org/drawingml/2006/main" xmlns:r="http://schemas.openxmlformats.org/officeDocument/2006/relationships" xmlns:p="http://schemas.openxmlformats.org/presentationml/2006/main">
  <p:tag name="NUM" val="2"/>
</p:tagLst>
</file>

<file path=ppt/tags/tag24.xml><?xml version="1.0" encoding="utf-8"?>
<p:tagLst xmlns:a="http://schemas.openxmlformats.org/drawingml/2006/main" xmlns:r="http://schemas.openxmlformats.org/officeDocument/2006/relationships" xmlns:p="http://schemas.openxmlformats.org/presentationml/2006/main">
  <p:tag name="NUM" val="3"/>
</p:tagLst>
</file>

<file path=ppt/tags/tag25.xml><?xml version="1.0" encoding="utf-8"?>
<p:tagLst xmlns:a="http://schemas.openxmlformats.org/drawingml/2006/main" xmlns:r="http://schemas.openxmlformats.org/officeDocument/2006/relationships" xmlns:p="http://schemas.openxmlformats.org/presentationml/2006/main">
  <p:tag name="NUM" val="4"/>
</p:tagLst>
</file>

<file path=ppt/tags/tag26.xml><?xml version="1.0" encoding="utf-8"?>
<p:tagLst xmlns:a="http://schemas.openxmlformats.org/drawingml/2006/main" xmlns:r="http://schemas.openxmlformats.org/officeDocument/2006/relationships" xmlns:p="http://schemas.openxmlformats.org/presentationml/2006/main">
  <p:tag name="NUM" val="5"/>
</p:tagLst>
</file>

<file path=ppt/tags/tag27.xml><?xml version="1.0" encoding="utf-8"?>
<p:tagLst xmlns:a="http://schemas.openxmlformats.org/drawingml/2006/main" xmlns:r="http://schemas.openxmlformats.org/officeDocument/2006/relationships" xmlns:p="http://schemas.openxmlformats.org/presentationml/2006/main">
  <p:tag name="NUM" val="6"/>
</p:tagLst>
</file>

<file path=ppt/tags/tag28.xml><?xml version="1.0" encoding="utf-8"?>
<p:tagLst xmlns:a="http://schemas.openxmlformats.org/drawingml/2006/main" xmlns:r="http://schemas.openxmlformats.org/officeDocument/2006/relationships" xmlns:p="http://schemas.openxmlformats.org/presentationml/2006/main">
  <p:tag name="NUM" val="7"/>
</p:tagLst>
</file>

<file path=ppt/tags/tag29.xml><?xml version="1.0" encoding="utf-8"?>
<p:tagLst xmlns:a="http://schemas.openxmlformats.org/drawingml/2006/main" xmlns:r="http://schemas.openxmlformats.org/officeDocument/2006/relationships" xmlns:p="http://schemas.openxmlformats.org/presentationml/2006/main">
  <p:tag name="NUM" val="8"/>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9"/>
</p:tagLst>
</file>

<file path=ppt/tags/tag31.xml><?xml version="1.0" encoding="utf-8"?>
<p:tagLst xmlns:a="http://schemas.openxmlformats.org/drawingml/2006/main" xmlns:r="http://schemas.openxmlformats.org/officeDocument/2006/relationships" xmlns:p="http://schemas.openxmlformats.org/presentationml/2006/main">
  <p:tag name="NUM" val="10"/>
</p:tagLst>
</file>

<file path=ppt/tags/tag32.xml><?xml version="1.0" encoding="utf-8"?>
<p:tagLst xmlns:a="http://schemas.openxmlformats.org/drawingml/2006/main" xmlns:r="http://schemas.openxmlformats.org/officeDocument/2006/relationships" xmlns:p="http://schemas.openxmlformats.org/presentationml/2006/main">
  <p:tag name="NUM" val="11"/>
</p:tagLst>
</file>

<file path=ppt/tags/tag33.xml><?xml version="1.0" encoding="utf-8"?>
<p:tagLst xmlns:a="http://schemas.openxmlformats.org/drawingml/2006/main" xmlns:r="http://schemas.openxmlformats.org/officeDocument/2006/relationships" xmlns:p="http://schemas.openxmlformats.org/presentationml/2006/main">
  <p:tag name="NUM" val="12"/>
</p:tagLst>
</file>

<file path=ppt/tags/tag34.xml><?xml version="1.0" encoding="utf-8"?>
<p:tagLst xmlns:a="http://schemas.openxmlformats.org/drawingml/2006/main" xmlns:r="http://schemas.openxmlformats.org/officeDocument/2006/relationships" xmlns:p="http://schemas.openxmlformats.org/presentationml/2006/main">
  <p:tag name="NUM" val="13"/>
</p:tagLst>
</file>

<file path=ppt/tags/tag35.xml><?xml version="1.0" encoding="utf-8"?>
<p:tagLst xmlns:a="http://schemas.openxmlformats.org/drawingml/2006/main" xmlns:r="http://schemas.openxmlformats.org/officeDocument/2006/relationships" xmlns:p="http://schemas.openxmlformats.org/presentationml/2006/main">
  <p:tag name="NUM" val="14"/>
</p:tagLst>
</file>

<file path=ppt/tags/tag36.xml><?xml version="1.0" encoding="utf-8"?>
<p:tagLst xmlns:a="http://schemas.openxmlformats.org/drawingml/2006/main" xmlns:r="http://schemas.openxmlformats.org/officeDocument/2006/relationships" xmlns:p="http://schemas.openxmlformats.org/presentationml/2006/main">
  <p:tag name="NUM" val="15"/>
</p:tagLst>
</file>

<file path=ppt/tags/tag37.xml><?xml version="1.0" encoding="utf-8"?>
<p:tagLst xmlns:a="http://schemas.openxmlformats.org/drawingml/2006/main" xmlns:r="http://schemas.openxmlformats.org/officeDocument/2006/relationships" xmlns:p="http://schemas.openxmlformats.org/presentationml/2006/main">
  <p:tag name="NUM" val="16"/>
</p:tagLst>
</file>

<file path=ppt/tags/tag38.xml><?xml version="1.0" encoding="utf-8"?>
<p:tagLst xmlns:a="http://schemas.openxmlformats.org/drawingml/2006/main" xmlns:r="http://schemas.openxmlformats.org/officeDocument/2006/relationships" xmlns:p="http://schemas.openxmlformats.org/presentationml/2006/main">
  <p:tag name="NUM" val="17"/>
</p:tagLst>
</file>

<file path=ppt/tags/tag39.xml><?xml version="1.0" encoding="utf-8"?>
<p:tagLst xmlns:a="http://schemas.openxmlformats.org/drawingml/2006/main" xmlns:r="http://schemas.openxmlformats.org/officeDocument/2006/relationships" xmlns:p="http://schemas.openxmlformats.org/presentationml/2006/main">
  <p:tag name="NUM" val="18"/>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19"/>
</p:tagLst>
</file>

<file path=ppt/tags/tag41.xml><?xml version="1.0" encoding="utf-8"?>
<p:tagLst xmlns:a="http://schemas.openxmlformats.org/drawingml/2006/main" xmlns:r="http://schemas.openxmlformats.org/officeDocument/2006/relationships" xmlns:p="http://schemas.openxmlformats.org/presentationml/2006/main">
  <p:tag name="NUM" val="20"/>
</p:tagLst>
</file>

<file path=ppt/tags/tag42.xml><?xml version="1.0" encoding="utf-8"?>
<p:tagLst xmlns:a="http://schemas.openxmlformats.org/drawingml/2006/main" xmlns:r="http://schemas.openxmlformats.org/officeDocument/2006/relationships" xmlns:p="http://schemas.openxmlformats.org/presentationml/2006/main">
  <p:tag name="NUM" val="21"/>
</p:tagLst>
</file>

<file path=ppt/tags/tag43.xml><?xml version="1.0" encoding="utf-8"?>
<p:tagLst xmlns:a="http://schemas.openxmlformats.org/drawingml/2006/main" xmlns:r="http://schemas.openxmlformats.org/officeDocument/2006/relationships" xmlns:p="http://schemas.openxmlformats.org/presentationml/2006/main">
  <p:tag name="NUM" val="22"/>
</p:tagLst>
</file>

<file path=ppt/tags/tag44.xml><?xml version="1.0" encoding="utf-8"?>
<p:tagLst xmlns:a="http://schemas.openxmlformats.org/drawingml/2006/main" xmlns:r="http://schemas.openxmlformats.org/officeDocument/2006/relationships" xmlns:p="http://schemas.openxmlformats.org/presentationml/2006/main">
  <p:tag name="NUM" val="23"/>
</p:tagLst>
</file>

<file path=ppt/tags/tag45.xml><?xml version="1.0" encoding="utf-8"?>
<p:tagLst xmlns:a="http://schemas.openxmlformats.org/drawingml/2006/main" xmlns:r="http://schemas.openxmlformats.org/officeDocument/2006/relationships" xmlns:p="http://schemas.openxmlformats.org/presentationml/2006/main">
  <p:tag name="NUM" val="1"/>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3"/>
</p:tagLst>
</file>

<file path=ppt/tags/tag48.xml><?xml version="1.0" encoding="utf-8"?>
<p:tagLst xmlns:a="http://schemas.openxmlformats.org/drawingml/2006/main" xmlns:r="http://schemas.openxmlformats.org/officeDocument/2006/relationships" xmlns:p="http://schemas.openxmlformats.org/presentationml/2006/main">
  <p:tag name="NUM" val="1"/>
</p:tagLst>
</file>

<file path=ppt/tags/tag49.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50.xml><?xml version="1.0" encoding="utf-8"?>
<p:tagLst xmlns:a="http://schemas.openxmlformats.org/drawingml/2006/main" xmlns:r="http://schemas.openxmlformats.org/officeDocument/2006/relationships" xmlns:p="http://schemas.openxmlformats.org/presentationml/2006/main">
  <p:tag name="NUM" val="3"/>
</p:tagLst>
</file>

<file path=ppt/tags/tag51.xml><?xml version="1.0" encoding="utf-8"?>
<p:tagLst xmlns:a="http://schemas.openxmlformats.org/drawingml/2006/main" xmlns:r="http://schemas.openxmlformats.org/officeDocument/2006/relationships" xmlns:p="http://schemas.openxmlformats.org/presentationml/2006/main">
  <p:tag name="NUM" val="1"/>
</p:tagLst>
</file>

<file path=ppt/tags/tag52.xml><?xml version="1.0" encoding="utf-8"?>
<p:tagLst xmlns:a="http://schemas.openxmlformats.org/drawingml/2006/main" xmlns:r="http://schemas.openxmlformats.org/officeDocument/2006/relationships" xmlns:p="http://schemas.openxmlformats.org/presentationml/2006/main">
  <p:tag name="NUM" val="2"/>
</p:tagLst>
</file>

<file path=ppt/tags/tag53.xml><?xml version="1.0" encoding="utf-8"?>
<p:tagLst xmlns:a="http://schemas.openxmlformats.org/drawingml/2006/main" xmlns:r="http://schemas.openxmlformats.org/officeDocument/2006/relationships" xmlns:p="http://schemas.openxmlformats.org/presentationml/2006/main">
  <p:tag name="NUM" val="3"/>
</p:tagLst>
</file>

<file path=ppt/tags/tag54.xml><?xml version="1.0" encoding="utf-8"?>
<p:tagLst xmlns:a="http://schemas.openxmlformats.org/drawingml/2006/main" xmlns:r="http://schemas.openxmlformats.org/officeDocument/2006/relationships" xmlns:p="http://schemas.openxmlformats.org/presentationml/2006/main">
  <p:tag name="NUM" val="4"/>
</p:tagLst>
</file>

<file path=ppt/tags/tag55.xml><?xml version="1.0" encoding="utf-8"?>
<p:tagLst xmlns:a="http://schemas.openxmlformats.org/drawingml/2006/main" xmlns:r="http://schemas.openxmlformats.org/officeDocument/2006/relationships" xmlns:p="http://schemas.openxmlformats.org/presentationml/2006/main">
  <p:tag name="NUM" val="5"/>
</p:tagLst>
</file>

<file path=ppt/tags/tag56.xml><?xml version="1.0" encoding="utf-8"?>
<p:tagLst xmlns:a="http://schemas.openxmlformats.org/drawingml/2006/main" xmlns:r="http://schemas.openxmlformats.org/officeDocument/2006/relationships" xmlns:p="http://schemas.openxmlformats.org/presentationml/2006/main">
  <p:tag name="NUM" val="6"/>
</p:tagLst>
</file>

<file path=ppt/tags/tag57.xml><?xml version="1.0" encoding="utf-8"?>
<p:tagLst xmlns:a="http://schemas.openxmlformats.org/drawingml/2006/main" xmlns:r="http://schemas.openxmlformats.org/officeDocument/2006/relationships" xmlns:p="http://schemas.openxmlformats.org/presentationml/2006/main">
  <p:tag name="NUM" val="7"/>
</p:tagLst>
</file>

<file path=ppt/tags/tag58.xml><?xml version="1.0" encoding="utf-8"?>
<p:tagLst xmlns:a="http://schemas.openxmlformats.org/drawingml/2006/main" xmlns:r="http://schemas.openxmlformats.org/officeDocument/2006/relationships" xmlns:p="http://schemas.openxmlformats.org/presentationml/2006/main">
  <p:tag name="NUM" val="8"/>
</p:tagLst>
</file>

<file path=ppt/tags/tag59.xml><?xml version="1.0" encoding="utf-8"?>
<p:tagLst xmlns:a="http://schemas.openxmlformats.org/drawingml/2006/main" xmlns:r="http://schemas.openxmlformats.org/officeDocument/2006/relationships" xmlns:p="http://schemas.openxmlformats.org/presentationml/2006/main">
  <p:tag name="NUM" val="9"/>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60.xml><?xml version="1.0" encoding="utf-8"?>
<p:tagLst xmlns:a="http://schemas.openxmlformats.org/drawingml/2006/main" xmlns:r="http://schemas.openxmlformats.org/officeDocument/2006/relationships" xmlns:p="http://schemas.openxmlformats.org/presentationml/2006/main">
  <p:tag name="NUM" val="10"/>
</p:tagLst>
</file>

<file path=ppt/tags/tag61.xml><?xml version="1.0" encoding="utf-8"?>
<p:tagLst xmlns:a="http://schemas.openxmlformats.org/drawingml/2006/main" xmlns:r="http://schemas.openxmlformats.org/officeDocument/2006/relationships" xmlns:p="http://schemas.openxmlformats.org/presentationml/2006/main">
  <p:tag name="NUM" val="11"/>
</p:tagLst>
</file>

<file path=ppt/tags/tag62.xml><?xml version="1.0" encoding="utf-8"?>
<p:tagLst xmlns:a="http://schemas.openxmlformats.org/drawingml/2006/main" xmlns:r="http://schemas.openxmlformats.org/officeDocument/2006/relationships" xmlns:p="http://schemas.openxmlformats.org/presentationml/2006/main">
  <p:tag name="NUM" val="1"/>
</p:tagLst>
</file>

<file path=ppt/tags/tag63.xml><?xml version="1.0" encoding="utf-8"?>
<p:tagLst xmlns:a="http://schemas.openxmlformats.org/drawingml/2006/main" xmlns:r="http://schemas.openxmlformats.org/officeDocument/2006/relationships" xmlns:p="http://schemas.openxmlformats.org/presentationml/2006/main">
  <p:tag name="NUM" val="2"/>
</p:tagLst>
</file>

<file path=ppt/tags/tag64.xml><?xml version="1.0" encoding="utf-8"?>
<p:tagLst xmlns:a="http://schemas.openxmlformats.org/drawingml/2006/main" xmlns:r="http://schemas.openxmlformats.org/officeDocument/2006/relationships" xmlns:p="http://schemas.openxmlformats.org/presentationml/2006/main">
  <p:tag name="NUM" val="3"/>
</p:tagLst>
</file>

<file path=ppt/tags/tag65.xml><?xml version="1.0" encoding="utf-8"?>
<p:tagLst xmlns:a="http://schemas.openxmlformats.org/drawingml/2006/main" xmlns:r="http://schemas.openxmlformats.org/officeDocument/2006/relationships" xmlns:p="http://schemas.openxmlformats.org/presentationml/2006/main">
  <p:tag name="NUM" val="4"/>
</p:tagLst>
</file>

<file path=ppt/tags/tag66.xml><?xml version="1.0" encoding="utf-8"?>
<p:tagLst xmlns:a="http://schemas.openxmlformats.org/drawingml/2006/main" xmlns:r="http://schemas.openxmlformats.org/officeDocument/2006/relationships" xmlns:p="http://schemas.openxmlformats.org/presentationml/2006/main">
  <p:tag name="NUM" val="1"/>
</p:tagLst>
</file>

<file path=ppt/tags/tag67.xml><?xml version="1.0" encoding="utf-8"?>
<p:tagLst xmlns:a="http://schemas.openxmlformats.org/drawingml/2006/main" xmlns:r="http://schemas.openxmlformats.org/officeDocument/2006/relationships" xmlns:p="http://schemas.openxmlformats.org/presentationml/2006/main">
  <p:tag name="NUM" val="2"/>
</p:tagLst>
</file>

<file path=ppt/tags/tag68.xml><?xml version="1.0" encoding="utf-8"?>
<p:tagLst xmlns:a="http://schemas.openxmlformats.org/drawingml/2006/main" xmlns:r="http://schemas.openxmlformats.org/officeDocument/2006/relationships" xmlns:p="http://schemas.openxmlformats.org/presentationml/2006/main">
  <p:tag name="NUM" val="3"/>
</p:tagLst>
</file>

<file path=ppt/tags/tag69.xml><?xml version="1.0" encoding="utf-8"?>
<p:tagLst xmlns:a="http://schemas.openxmlformats.org/drawingml/2006/main" xmlns:r="http://schemas.openxmlformats.org/officeDocument/2006/relationships" xmlns:p="http://schemas.openxmlformats.org/presentationml/2006/main">
  <p:tag name="NUM" val="4"/>
</p:tagLst>
</file>

<file path=ppt/tags/tag7.xml><?xml version="1.0" encoding="utf-8"?>
<p:tagLst xmlns:a="http://schemas.openxmlformats.org/drawingml/2006/main" xmlns:r="http://schemas.openxmlformats.org/officeDocument/2006/relationships" xmlns:p="http://schemas.openxmlformats.org/presentationml/2006/main">
  <p:tag name="NUM" val="3"/>
</p:tagLst>
</file>

<file path=ppt/tags/tag70.xml><?xml version="1.0" encoding="utf-8"?>
<p:tagLst xmlns:a="http://schemas.openxmlformats.org/drawingml/2006/main" xmlns:r="http://schemas.openxmlformats.org/officeDocument/2006/relationships" xmlns:p="http://schemas.openxmlformats.org/presentationml/2006/main">
  <p:tag name="NUM" val="6"/>
</p:tagLst>
</file>

<file path=ppt/tags/tag71.xml><?xml version="1.0" encoding="utf-8"?>
<p:tagLst xmlns:a="http://schemas.openxmlformats.org/drawingml/2006/main" xmlns:r="http://schemas.openxmlformats.org/officeDocument/2006/relationships" xmlns:p="http://schemas.openxmlformats.org/presentationml/2006/main">
  <p:tag name="NUM" val="7"/>
</p:tagLst>
</file>

<file path=ppt/tags/tag72.xml><?xml version="1.0" encoding="utf-8"?>
<p:tagLst xmlns:a="http://schemas.openxmlformats.org/drawingml/2006/main" xmlns:r="http://schemas.openxmlformats.org/officeDocument/2006/relationships" xmlns:p="http://schemas.openxmlformats.org/presentationml/2006/main">
  <p:tag name="NUM" val="8"/>
</p:tagLst>
</file>

<file path=ppt/tags/tag73.xml><?xml version="1.0" encoding="utf-8"?>
<p:tagLst xmlns:a="http://schemas.openxmlformats.org/drawingml/2006/main" xmlns:r="http://schemas.openxmlformats.org/officeDocument/2006/relationships" xmlns:p="http://schemas.openxmlformats.org/presentationml/2006/main">
  <p:tag name="NUM" val="1"/>
</p:tagLst>
</file>

<file path=ppt/tags/tag74.xml><?xml version="1.0" encoding="utf-8"?>
<p:tagLst xmlns:a="http://schemas.openxmlformats.org/drawingml/2006/main" xmlns:r="http://schemas.openxmlformats.org/officeDocument/2006/relationships" xmlns:p="http://schemas.openxmlformats.org/presentationml/2006/main">
  <p:tag name="NUM" val="2"/>
</p:tagLst>
</file>

<file path=ppt/tags/tag75.xml><?xml version="1.0" encoding="utf-8"?>
<p:tagLst xmlns:a="http://schemas.openxmlformats.org/drawingml/2006/main" xmlns:r="http://schemas.openxmlformats.org/officeDocument/2006/relationships" xmlns:p="http://schemas.openxmlformats.org/presentationml/2006/main">
  <p:tag name="NUM" val="3"/>
</p:tagLst>
</file>

<file path=ppt/tags/tag76.xml><?xml version="1.0" encoding="utf-8"?>
<p:tagLst xmlns:a="http://schemas.openxmlformats.org/drawingml/2006/main" xmlns:r="http://schemas.openxmlformats.org/officeDocument/2006/relationships" xmlns:p="http://schemas.openxmlformats.org/presentationml/2006/main">
  <p:tag name="NUM" val="4"/>
</p:tagLst>
</file>

<file path=ppt/tags/tag77.xml><?xml version="1.0" encoding="utf-8"?>
<p:tagLst xmlns:a="http://schemas.openxmlformats.org/drawingml/2006/main" xmlns:r="http://schemas.openxmlformats.org/officeDocument/2006/relationships" xmlns:p="http://schemas.openxmlformats.org/presentationml/2006/main">
  <p:tag name="NUM" val="5"/>
</p:tagLst>
</file>

<file path=ppt/tags/tag78.xml><?xml version="1.0" encoding="utf-8"?>
<p:tagLst xmlns:a="http://schemas.openxmlformats.org/drawingml/2006/main" xmlns:r="http://schemas.openxmlformats.org/officeDocument/2006/relationships" xmlns:p="http://schemas.openxmlformats.org/presentationml/2006/main">
  <p:tag name="NUM" val="6"/>
</p:tagLst>
</file>

<file path=ppt/tags/tag79.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80.xml><?xml version="1.0" encoding="utf-8"?>
<p:tagLst xmlns:a="http://schemas.openxmlformats.org/drawingml/2006/main" xmlns:r="http://schemas.openxmlformats.org/officeDocument/2006/relationships" xmlns:p="http://schemas.openxmlformats.org/presentationml/2006/main">
  <p:tag name="NUM" val="2"/>
</p:tagLst>
</file>

<file path=ppt/tags/tag81.xml><?xml version="1.0" encoding="utf-8"?>
<p:tagLst xmlns:a="http://schemas.openxmlformats.org/drawingml/2006/main" xmlns:r="http://schemas.openxmlformats.org/officeDocument/2006/relationships" xmlns:p="http://schemas.openxmlformats.org/presentationml/2006/main">
  <p:tag name="NUM" val="3"/>
</p:tagLst>
</file>

<file path=ppt/tags/tag82.xml><?xml version="1.0" encoding="utf-8"?>
<p:tagLst xmlns:a="http://schemas.openxmlformats.org/drawingml/2006/main" xmlns:r="http://schemas.openxmlformats.org/officeDocument/2006/relationships" xmlns:p="http://schemas.openxmlformats.org/presentationml/2006/main">
  <p:tag name="NUM" val="4"/>
</p:tagLst>
</file>

<file path=ppt/tags/tag83.xml><?xml version="1.0" encoding="utf-8"?>
<p:tagLst xmlns:a="http://schemas.openxmlformats.org/drawingml/2006/main" xmlns:r="http://schemas.openxmlformats.org/officeDocument/2006/relationships" xmlns:p="http://schemas.openxmlformats.org/presentationml/2006/main">
  <p:tag name="NUM" val="5"/>
</p:tagLst>
</file>

<file path=ppt/tags/tag84.xml><?xml version="1.0" encoding="utf-8"?>
<p:tagLst xmlns:a="http://schemas.openxmlformats.org/drawingml/2006/main" xmlns:r="http://schemas.openxmlformats.org/officeDocument/2006/relationships" xmlns:p="http://schemas.openxmlformats.org/presentationml/2006/main">
  <p:tag name="NUM" val="6"/>
</p:tagLst>
</file>

<file path=ppt/tags/tag85.xml><?xml version="1.0" encoding="utf-8"?>
<p:tagLst xmlns:a="http://schemas.openxmlformats.org/drawingml/2006/main" xmlns:r="http://schemas.openxmlformats.org/officeDocument/2006/relationships" xmlns:p="http://schemas.openxmlformats.org/presentationml/2006/main">
  <p:tag name="NUM" val="7"/>
</p:tagLst>
</file>

<file path=ppt/tags/tag86.xml><?xml version="1.0" encoding="utf-8"?>
<p:tagLst xmlns:a="http://schemas.openxmlformats.org/drawingml/2006/main" xmlns:r="http://schemas.openxmlformats.org/officeDocument/2006/relationships" xmlns:p="http://schemas.openxmlformats.org/presentationml/2006/main">
  <p:tag name="NUM" val="8"/>
</p:tagLst>
</file>

<file path=ppt/tags/tag87.xml><?xml version="1.0" encoding="utf-8"?>
<p:tagLst xmlns:a="http://schemas.openxmlformats.org/drawingml/2006/main" xmlns:r="http://schemas.openxmlformats.org/officeDocument/2006/relationships" xmlns:p="http://schemas.openxmlformats.org/presentationml/2006/main">
  <p:tag name="NUM" val="9"/>
</p:tagLst>
</file>

<file path=ppt/tags/tag88.xml><?xml version="1.0" encoding="utf-8"?>
<p:tagLst xmlns:a="http://schemas.openxmlformats.org/drawingml/2006/main" xmlns:r="http://schemas.openxmlformats.org/officeDocument/2006/relationships" xmlns:p="http://schemas.openxmlformats.org/presentationml/2006/main">
  <p:tag name="NUM" val="1"/>
</p:tagLst>
</file>

<file path=ppt/tags/tag89.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ags/tag90.xml><?xml version="1.0" encoding="utf-8"?>
<p:tagLst xmlns:a="http://schemas.openxmlformats.org/drawingml/2006/main" xmlns:r="http://schemas.openxmlformats.org/officeDocument/2006/relationships" xmlns:p="http://schemas.openxmlformats.org/presentationml/2006/main">
  <p:tag name="NUM" val="3"/>
</p:tagLst>
</file>

<file path=ppt/tags/tag91.xml><?xml version="1.0" encoding="utf-8"?>
<p:tagLst xmlns:a="http://schemas.openxmlformats.org/drawingml/2006/main" xmlns:r="http://schemas.openxmlformats.org/officeDocument/2006/relationships" xmlns:p="http://schemas.openxmlformats.org/presentationml/2006/main">
  <p:tag name="NUM" val="4"/>
</p:tagLst>
</file>

<file path=ppt/tags/tag92.xml><?xml version="1.0" encoding="utf-8"?>
<p:tagLst xmlns:a="http://schemas.openxmlformats.org/drawingml/2006/main" xmlns:r="http://schemas.openxmlformats.org/officeDocument/2006/relationships" xmlns:p="http://schemas.openxmlformats.org/presentationml/2006/main">
  <p:tag name="NUM" val="1"/>
</p:tagLst>
</file>

<file path=ppt/tags/tag93.xml><?xml version="1.0" encoding="utf-8"?>
<p:tagLst xmlns:a="http://schemas.openxmlformats.org/drawingml/2006/main" xmlns:r="http://schemas.openxmlformats.org/officeDocument/2006/relationships" xmlns:p="http://schemas.openxmlformats.org/presentationml/2006/main">
  <p:tag name="NUM" val="2"/>
</p:tagLst>
</file>

<file path=ppt/tags/tag94.xml><?xml version="1.0" encoding="utf-8"?>
<p:tagLst xmlns:a="http://schemas.openxmlformats.org/drawingml/2006/main" xmlns:r="http://schemas.openxmlformats.org/officeDocument/2006/relationships" xmlns:p="http://schemas.openxmlformats.org/presentationml/2006/main">
  <p:tag name="NUM" val="3"/>
</p:tagLst>
</file>

<file path=ppt/tags/tag95.xml><?xml version="1.0" encoding="utf-8"?>
<p:tagLst xmlns:a="http://schemas.openxmlformats.org/drawingml/2006/main" xmlns:r="http://schemas.openxmlformats.org/officeDocument/2006/relationships" xmlns:p="http://schemas.openxmlformats.org/presentationml/2006/main">
  <p:tag name="NUM" val="4"/>
</p:tagLst>
</file>

<file path=ppt/tags/tag96.xml><?xml version="1.0" encoding="utf-8"?>
<p:tagLst xmlns:a="http://schemas.openxmlformats.org/drawingml/2006/main" xmlns:r="http://schemas.openxmlformats.org/officeDocument/2006/relationships" xmlns:p="http://schemas.openxmlformats.org/presentationml/2006/main">
  <p:tag name="NUM" val="1"/>
</p:tagLst>
</file>

<file path=ppt/tags/tag97.xml><?xml version="1.0" encoding="utf-8"?>
<p:tagLst xmlns:a="http://schemas.openxmlformats.org/drawingml/2006/main" xmlns:r="http://schemas.openxmlformats.org/officeDocument/2006/relationships" xmlns:p="http://schemas.openxmlformats.org/presentationml/2006/main">
  <p:tag name="NUM" val="2"/>
</p:tagLst>
</file>

<file path=ppt/tags/tag98.xml><?xml version="1.0" encoding="utf-8"?>
<p:tagLst xmlns:a="http://schemas.openxmlformats.org/drawingml/2006/main" xmlns:r="http://schemas.openxmlformats.org/officeDocument/2006/relationships" xmlns:p="http://schemas.openxmlformats.org/presentationml/2006/main">
  <p:tag name="NUM" val="3"/>
</p:tagLst>
</file>

<file path=ppt/tags/tag9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DD7D59E9743C64E82762C97CE907D2A" ma:contentTypeVersion="4" ma:contentTypeDescription="Create a new document." ma:contentTypeScope="" ma:versionID="83c8bb74a3b5343701e613533c6f82bb">
  <xsd:schema xmlns:xsd="http://www.w3.org/2001/XMLSchema" xmlns:xs="http://www.w3.org/2001/XMLSchema" xmlns:p="http://schemas.microsoft.com/office/2006/metadata/properties" xmlns:ns2="8eb01bd1-de44-4a13-ad19-82615dee1a15" xmlns:ns3="8226e1d6-a7f4-4a7d-ad8d-dfb78d656ece" targetNamespace="http://schemas.microsoft.com/office/2006/metadata/properties" ma:root="true" ma:fieldsID="073d70eef7abb9879148255b8a511827" ns2:_="" ns3:_="">
    <xsd:import namespace="8eb01bd1-de44-4a13-ad19-82615dee1a15"/>
    <xsd:import namespace="8226e1d6-a7f4-4a7d-ad8d-dfb78d656ec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b01bd1-de44-4a13-ad19-82615dee1a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226e1d6-a7f4-4a7d-ad8d-dfb78d656ec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8226e1d6-a7f4-4a7d-ad8d-dfb78d656ece">
      <UserInfo>
        <DisplayName>Podpallock, Valerie (MCCSS)</DisplayName>
        <AccountId>22</AccountId>
        <AccountType/>
      </UserInfo>
      <UserInfo>
        <DisplayName>Mehta, Sakshi (MCCSS)</DisplayName>
        <AccountId>23</AccountId>
        <AccountType/>
      </UserInfo>
      <UserInfo>
        <DisplayName>Michailidis, Emily (MCCSS)</DisplayName>
        <AccountId>6</AccountId>
        <AccountType/>
      </UserInfo>
      <UserInfo>
        <DisplayName>Starr, Debra (CSC)</DisplayName>
        <AccountId>30</AccountId>
        <AccountType/>
      </UserInfo>
      <UserInfo>
        <DisplayName>MacKillop, Agnes (MCCSS)</DisplayName>
        <AccountId>29</AccountId>
        <AccountType/>
      </UserInfo>
    </SharedWithUsers>
  </documentManagement>
</p:properties>
</file>

<file path=customXml/itemProps1.xml><?xml version="1.0" encoding="utf-8"?>
<ds:datastoreItem xmlns:ds="http://schemas.openxmlformats.org/officeDocument/2006/customXml" ds:itemID="{864D4DD2-89C5-4A9F-A25C-DAE4186605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eb01bd1-de44-4a13-ad19-82615dee1a15"/>
    <ds:schemaRef ds:uri="8226e1d6-a7f4-4a7d-ad8d-dfb78d656e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BB29546-0139-4E38-AC2F-886F187884A6}">
  <ds:schemaRefs>
    <ds:schemaRef ds:uri="http://schemas.microsoft.com/sharepoint/v3/contenttype/forms"/>
  </ds:schemaRefs>
</ds:datastoreItem>
</file>

<file path=customXml/itemProps3.xml><?xml version="1.0" encoding="utf-8"?>
<ds:datastoreItem xmlns:ds="http://schemas.openxmlformats.org/officeDocument/2006/customXml" ds:itemID="{3BE04904-835D-4F18-990E-05B44E00E6AE}">
  <ds:schemaRefs>
    <ds:schemaRef ds:uri="http://schemas.microsoft.com/office/2006/metadata/properties"/>
    <ds:schemaRef ds:uri="http://schemas.microsoft.com/office/infopath/2007/PartnerControls"/>
    <ds:schemaRef ds:uri="8226e1d6-a7f4-4a7d-ad8d-dfb78d656ece"/>
  </ds:schemaRefs>
</ds:datastoreItem>
</file>

<file path=docProps/app.xml><?xml version="1.0" encoding="utf-8"?>
<Properties xmlns="http://schemas.openxmlformats.org/officeDocument/2006/extended-properties" xmlns:vt="http://schemas.openxmlformats.org/officeDocument/2006/docPropsVTypes">
  <Template>Office Theme</Template>
  <TotalTime>223</TotalTime>
  <Words>6873</Words>
  <Application>Microsoft Office PowerPoint</Application>
  <PresentationFormat>Widescreen</PresentationFormat>
  <Paragraphs>526</Paragraphs>
  <Slides>36</Slides>
  <Notes>21</Notes>
  <HiddenSlides>1</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36</vt:i4>
      </vt:variant>
    </vt:vector>
  </HeadingPairs>
  <TitlesOfParts>
    <vt:vector size="42" baseType="lpstr">
      <vt:lpstr>Arial</vt:lpstr>
      <vt:lpstr>Calibri</vt:lpstr>
      <vt:lpstr>Calibri Light</vt:lpstr>
      <vt:lpstr>Segoe UI Semibold</vt:lpstr>
      <vt:lpstr>Office Theme</vt:lpstr>
      <vt:lpstr>1_Office Theme</vt:lpstr>
      <vt:lpstr>Considérations liées à la protection de la vie privée concernant l'outil GRIG-PE</vt:lpstr>
      <vt:lpstr>Bienvenue à la formation sur l'outil GRIG-PE – Module 2</vt:lpstr>
      <vt:lpstr>PowerPoint Presentation</vt:lpstr>
      <vt:lpstr>Sujets de la formation</vt:lpstr>
      <vt:lpstr>Section un : Concepts généraux entourant la protection de la vie privée Qu’est-ce que la vie privée et comment la respecte-t-on?</vt:lpstr>
      <vt:lpstr>Qu’est-ce que la vie privée?</vt:lpstr>
      <vt:lpstr>La protection de la vie privée : une responsabilité et un droit! </vt:lpstr>
      <vt:lpstr>Droit à la vie privée</vt:lpstr>
      <vt:lpstr>Paysage des lois sur la protection de la vie privée</vt:lpstr>
      <vt:lpstr>En quoi consistent les renseignements personnels?</vt:lpstr>
      <vt:lpstr>Mettez votre compréhension à l’épreuve! (Renseignements personnels)</vt:lpstr>
      <vt:lpstr>Mettez votre compréhension à l’épreuve!  (Renseignements personnels)</vt:lpstr>
      <vt:lpstr>Mettez votre compréhension à l’épreuve!  (Scénarios sur les renseignements personnels : RÉPONSES)</vt:lpstr>
      <vt:lpstr>Section deux : Tenir compte de la protection de la vie privée dans votre travail</vt:lpstr>
      <vt:lpstr>Mécanismes de sécurité de l’outil GRIG-PE</vt:lpstr>
      <vt:lpstr>Votre rôle dans la protection   de la vie privée</vt:lpstr>
      <vt:lpstr>Réduction au minimum des données</vt:lpstr>
      <vt:lpstr>Comment puis-je mettre la réduction au minimum des données en pratique dans l’outil GRIG-PE?</vt:lpstr>
      <vt:lpstr>Prise de notes exactes et professionnelles</vt:lpstr>
      <vt:lpstr>Prise de notes exactes et professionnelles pour les RIG</vt:lpstr>
      <vt:lpstr>Qu’est-ce qu’une atteinte à la vie privée?</vt:lpstr>
      <vt:lpstr>Protection de l’information :  prévenir les atteintes à la vie privée</vt:lpstr>
      <vt:lpstr>Outils proactifs que les organismes peuvent utiliser pour protéger les renseignements personnels</vt:lpstr>
      <vt:lpstr>Mettez votre compréhension à l’épreuve! (prévenir les atteintes à la vie privée)</vt:lpstr>
      <vt:lpstr>Mettez votre compréhension à l’épreuve!  (Prévenir les atteintes à la vie privée : réponses)</vt:lpstr>
      <vt:lpstr>Mettez votre compréhension à l’épreuve!  (Prévenir les atteintes à la vie privée : réponses, 2e partie)</vt:lpstr>
      <vt:lpstr>Réagir aux atteintes à la vie privée</vt:lpstr>
      <vt:lpstr>Réagir aux atteintes à la vie privée  (2e partie)</vt:lpstr>
      <vt:lpstr>Signaler les atteintes à la vie privée dans l'outil GRIG-PE</vt:lpstr>
      <vt:lpstr>Demandes d’accès et de correction</vt:lpstr>
      <vt:lpstr>Demandes d’accès et de correction : délais d’intervention</vt:lpstr>
      <vt:lpstr>Ce que nous avons abordé</vt:lpstr>
      <vt:lpstr>Prochaines étapes</vt:lpstr>
      <vt:lpstr>ANNEXE A : Paysage des lois sur la protection de la vie privée</vt:lpstr>
      <vt:lpstr>ANNEXE B : Principes de protection de la vie privée (1re partie)</vt:lpstr>
      <vt:lpstr>ANNEXE B : Principes de protection de la vie privée (2e partie)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SOR-RL Training  Privacy 101</dc:title>
  <dc:creator>Evans, Jessica (MCCSS)</dc:creator>
  <cp:lastModifiedBy>Clarke, Laura (MCCSS)</cp:lastModifiedBy>
  <cp:revision>24</cp:revision>
  <dcterms:created xsi:type="dcterms:W3CDTF">2019-03-06T13:31:08Z</dcterms:created>
  <dcterms:modified xsi:type="dcterms:W3CDTF">2022-10-28T16:31:14Z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0x0101008DD7D59E9743C64E82762C97CE907D2A</vt:lpwstr>
  </property>
  <property fmtid="{D5CDD505-2E9C-101B-9397-08002B2CF9AE}" pid="3" name="AuthorIds_UIVersion_84480">
    <vt:lpwstr>6</vt:lpwstr>
  </property>
  <property fmtid="{D5CDD505-2E9C-101B-9397-08002B2CF9AE}" pid="4" name="AuthorIds_UIVersion_93184">
    <vt:lpwstr>14</vt:lpwstr>
  </property>
  <property fmtid="{D5CDD505-2E9C-101B-9397-08002B2CF9AE}" pid="5" name="AuthorIds_UIVersion_46080">
    <vt:lpwstr>14</vt:lpwstr>
  </property>
  <property fmtid="{D5CDD505-2E9C-101B-9397-08002B2CF9AE}" pid="6" name="AuthorIds_UIVersion_46592">
    <vt:lpwstr>23</vt:lpwstr>
  </property>
  <property fmtid="{D5CDD505-2E9C-101B-9397-08002B2CF9AE}" pid="7" name="AuthorIds_UIVersion_53760">
    <vt:lpwstr>6</vt:lpwstr>
  </property>
  <property fmtid="{D5CDD505-2E9C-101B-9397-08002B2CF9AE}" pid="8" name="MSIP_Label_034a106e-6316-442c-ad35-738afd673d2b_Enabled">
    <vt:lpwstr>true</vt:lpwstr>
  </property>
  <property fmtid="{D5CDD505-2E9C-101B-9397-08002B2CF9AE}" pid="9" name="MSIP_Label_034a106e-6316-442c-ad35-738afd673d2b_SetDate">
    <vt:lpwstr>2022-10-27T15:17:55Z</vt:lpwstr>
  </property>
  <property fmtid="{D5CDD505-2E9C-101B-9397-08002B2CF9AE}" pid="10" name="MSIP_Label_034a106e-6316-442c-ad35-738afd673d2b_Method">
    <vt:lpwstr>Standard</vt:lpwstr>
  </property>
  <property fmtid="{D5CDD505-2E9C-101B-9397-08002B2CF9AE}" pid="11" name="MSIP_Label_034a106e-6316-442c-ad35-738afd673d2b_Name">
    <vt:lpwstr>034a106e-6316-442c-ad35-738afd673d2b</vt:lpwstr>
  </property>
  <property fmtid="{D5CDD505-2E9C-101B-9397-08002B2CF9AE}" pid="12" name="MSIP_Label_034a106e-6316-442c-ad35-738afd673d2b_SiteId">
    <vt:lpwstr>cddc1229-ac2a-4b97-b78a-0e5cacb5865c</vt:lpwstr>
  </property>
  <property fmtid="{D5CDD505-2E9C-101B-9397-08002B2CF9AE}" pid="13" name="MSIP_Label_034a106e-6316-442c-ad35-738afd673d2b_ContentBits">
    <vt:lpwstr>0</vt:lpwstr>
  </property>
</Properties>
</file>